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61" r:id="rId3"/>
    <p:sldId id="286" r:id="rId4"/>
    <p:sldId id="287" r:id="rId5"/>
    <p:sldId id="288" r:id="rId6"/>
    <p:sldId id="289" r:id="rId7"/>
    <p:sldId id="290" r:id="rId8"/>
    <p:sldId id="291" r:id="rId9"/>
    <p:sldId id="292" r:id="rId10"/>
    <p:sldId id="293" r:id="rId11"/>
    <p:sldId id="294" r:id="rId12"/>
    <p:sldId id="295" r:id="rId13"/>
    <p:sldId id="297" r:id="rId14"/>
    <p:sldId id="296" r:id="rId15"/>
    <p:sldId id="298" r:id="rId16"/>
    <p:sldId id="299" r:id="rId17"/>
    <p:sldId id="300" r:id="rId18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4607" autoAdjust="0"/>
  </p:normalViewPr>
  <p:slideViewPr>
    <p:cSldViewPr snapToGrid="0">
      <p:cViewPr varScale="1">
        <p:scale>
          <a:sx n="162" d="100"/>
          <a:sy n="162" d="100"/>
        </p:scale>
        <p:origin x="264" y="144"/>
      </p:cViewPr>
      <p:guideLst/>
    </p:cSldViewPr>
  </p:slideViewPr>
  <p:outlineViewPr>
    <p:cViewPr>
      <p:scale>
        <a:sx n="33" d="100"/>
        <a:sy n="33" d="100"/>
      </p:scale>
      <p:origin x="0" y="-1739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1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3E453CB-B268-4FCD-9756-E73ECD430262}" type="datetime1">
              <a:rPr lang="de-DE" smtClean="0"/>
              <a:t>22.12.2019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2819AB1-2312-4684-ADFE-1FA3BE7D6600}" type="datetime1">
              <a:rPr lang="de-DE" noProof="0" smtClean="0"/>
              <a:t>22.12.2019</a:t>
            </a:fld>
            <a:endParaRPr lang="de-DE" noProof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8649DAF-093F-4482-AA38-346E9A2DEE94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3568136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887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49691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5902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ildplatzhalter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715" y="86714"/>
            <a:ext cx="12018572" cy="6684572"/>
          </a:xfrm>
          <a:solidFill>
            <a:schemeClr val="bg1">
              <a:lumMod val="85000"/>
            </a:schemeClr>
          </a:solidFill>
        </p:spPr>
        <p:txBody>
          <a:bodyPr lIns="360000" tIns="360000" rtlCol="0"/>
          <a:lstStyle>
            <a:lvl1pPr marL="0" indent="0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e-DE" noProof="0"/>
              <a:t>Bild hier einfügen oder ablegen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768422"/>
            <a:ext cx="6840000" cy="2387600"/>
          </a:xfrm>
          <a:solidFill>
            <a:schemeClr val="tx1">
              <a:alpha val="80000"/>
            </a:schemeClr>
          </a:solidFill>
        </p:spPr>
        <p:txBody>
          <a:bodyPr lIns="432000" rIns="432000" bIns="144000" rtlCol="0" anchor="b"/>
          <a:lstStyle>
            <a:lvl1pPr algn="l">
              <a:defRPr sz="4200" spc="-15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Mastertext durch Klicken bearbeiten </a:t>
            </a:r>
            <a:br>
              <a:rPr lang="de-DE" noProof="0"/>
            </a:br>
            <a:r>
              <a:rPr lang="de-DE" noProof="0"/>
              <a:t>Titelmasterformat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4153578"/>
            <a:ext cx="6840000" cy="936000"/>
          </a:xfrm>
          <a:solidFill>
            <a:schemeClr val="tx1">
              <a:alpha val="90000"/>
            </a:schemeClr>
          </a:solidFill>
        </p:spPr>
        <p:txBody>
          <a:bodyPr lIns="432000" tIns="144000" rtlCol="0"/>
          <a:lstStyle>
            <a:lvl1pPr marL="0" indent="0" algn="l">
              <a:buNone/>
              <a:defRPr sz="2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ße Zahlen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ihandform: Form 17">
            <a:extLst>
              <a:ext uri="{FF2B5EF4-FFF2-40B4-BE49-F238E27FC236}">
                <a16:creationId xmlns:a16="http://schemas.microsoft.com/office/drawing/2014/main" id="{730F7266-25A0-4B3A-A8CE-F083ECC9D4C6}"/>
              </a:ext>
            </a:extLst>
          </p:cNvPr>
          <p:cNvSpPr/>
          <p:nvPr userDrawn="1"/>
        </p:nvSpPr>
        <p:spPr>
          <a:xfrm>
            <a:off x="0" y="2539992"/>
            <a:ext cx="5373076" cy="4318008"/>
          </a:xfrm>
          <a:custGeom>
            <a:avLst/>
            <a:gdLst>
              <a:gd name="connsiteX0" fmla="*/ 4972877 w 5373076"/>
              <a:gd name="connsiteY0" fmla="*/ 1816430 h 4318008"/>
              <a:gd name="connsiteX1" fmla="*/ 5211912 w 5373076"/>
              <a:gd name="connsiteY1" fmla="*/ 2046590 h 4318008"/>
              <a:gd name="connsiteX2" fmla="*/ 4866804 w 5373076"/>
              <a:gd name="connsiteY2" fmla="*/ 2013272 h 4318008"/>
              <a:gd name="connsiteX3" fmla="*/ 3721849 w 5373076"/>
              <a:gd name="connsiteY3" fmla="*/ 1808102 h 4318008"/>
              <a:gd name="connsiteX4" fmla="*/ 3854624 w 5373076"/>
              <a:gd name="connsiteY4" fmla="*/ 2524110 h 4318008"/>
              <a:gd name="connsiteX5" fmla="*/ 3419634 w 5373076"/>
              <a:gd name="connsiteY5" fmla="*/ 2322178 h 4318008"/>
              <a:gd name="connsiteX6" fmla="*/ 3604566 w 5373076"/>
              <a:gd name="connsiteY6" fmla="*/ 1945430 h 4318008"/>
              <a:gd name="connsiteX7" fmla="*/ 2301472 w 5373076"/>
              <a:gd name="connsiteY7" fmla="*/ 1771765 h 4318008"/>
              <a:gd name="connsiteX8" fmla="*/ 3237442 w 5373076"/>
              <a:gd name="connsiteY8" fmla="*/ 2134997 h 4318008"/>
              <a:gd name="connsiteX9" fmla="*/ 3266331 w 5373076"/>
              <a:gd name="connsiteY9" fmla="*/ 2949530 h 4318008"/>
              <a:gd name="connsiteX10" fmla="*/ 1897852 w 5373076"/>
              <a:gd name="connsiteY10" fmla="*/ 4318008 h 4318008"/>
              <a:gd name="connsiteX11" fmla="*/ 134565 w 5373076"/>
              <a:gd name="connsiteY11" fmla="*/ 4318008 h 4318008"/>
              <a:gd name="connsiteX12" fmla="*/ 0 w 5373076"/>
              <a:gd name="connsiteY12" fmla="*/ 4183443 h 4318008"/>
              <a:gd name="connsiteX13" fmla="*/ 0 w 5373076"/>
              <a:gd name="connsiteY13" fmla="*/ 2855805 h 4318008"/>
              <a:gd name="connsiteX14" fmla="*/ 5243699 w 5373076"/>
              <a:gd name="connsiteY14" fmla="*/ 652159 h 4318008"/>
              <a:gd name="connsiteX15" fmla="*/ 5058767 w 5373076"/>
              <a:gd name="connsiteY15" fmla="*/ 1028908 h 4318008"/>
              <a:gd name="connsiteX16" fmla="*/ 4960786 w 5373076"/>
              <a:gd name="connsiteY16" fmla="*/ 983422 h 4318008"/>
              <a:gd name="connsiteX17" fmla="*/ 3473588 w 5373076"/>
              <a:gd name="connsiteY17" fmla="*/ 405712 h 4318008"/>
              <a:gd name="connsiteX18" fmla="*/ 4094196 w 5373076"/>
              <a:gd name="connsiteY18" fmla="*/ 1366894 h 4318008"/>
              <a:gd name="connsiteX19" fmla="*/ 3778134 w 5373076"/>
              <a:gd name="connsiteY19" fmla="*/ 1741309 h 4318008"/>
              <a:gd name="connsiteX20" fmla="*/ 2824519 w 5373076"/>
              <a:gd name="connsiteY20" fmla="*/ 1808100 h 4318008"/>
              <a:gd name="connsiteX21" fmla="*/ 4454991 w 5373076"/>
              <a:gd name="connsiteY21" fmla="*/ 0 h 4318008"/>
              <a:gd name="connsiteX22" fmla="*/ 5373076 w 5373076"/>
              <a:gd name="connsiteY22" fmla="*/ 32358 h 4318008"/>
              <a:gd name="connsiteX23" fmla="*/ 4628717 w 5373076"/>
              <a:gd name="connsiteY23" fmla="*/ 1349015 h 4318008"/>
              <a:gd name="connsiteX24" fmla="*/ 4094010 w 5373076"/>
              <a:gd name="connsiteY24" fmla="*/ 779481 h 4318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373076" h="4318008">
                <a:moveTo>
                  <a:pt x="4972877" y="1816430"/>
                </a:moveTo>
                <a:lnTo>
                  <a:pt x="5211912" y="2046590"/>
                </a:lnTo>
                <a:lnTo>
                  <a:pt x="4866804" y="2013272"/>
                </a:lnTo>
                <a:close/>
                <a:moveTo>
                  <a:pt x="3721849" y="1808102"/>
                </a:moveTo>
                <a:lnTo>
                  <a:pt x="3854624" y="2524110"/>
                </a:lnTo>
                <a:lnTo>
                  <a:pt x="3419634" y="2322178"/>
                </a:lnTo>
                <a:lnTo>
                  <a:pt x="3604566" y="1945430"/>
                </a:lnTo>
                <a:close/>
                <a:moveTo>
                  <a:pt x="2301472" y="1771765"/>
                </a:moveTo>
                <a:lnTo>
                  <a:pt x="3237442" y="2134997"/>
                </a:lnTo>
                <a:lnTo>
                  <a:pt x="3266331" y="2949530"/>
                </a:lnTo>
                <a:lnTo>
                  <a:pt x="1897852" y="4318008"/>
                </a:lnTo>
                <a:lnTo>
                  <a:pt x="134565" y="4318008"/>
                </a:lnTo>
                <a:lnTo>
                  <a:pt x="0" y="4183443"/>
                </a:lnTo>
                <a:lnTo>
                  <a:pt x="0" y="2855805"/>
                </a:lnTo>
                <a:close/>
                <a:moveTo>
                  <a:pt x="5243699" y="652159"/>
                </a:moveTo>
                <a:lnTo>
                  <a:pt x="5058767" y="1028908"/>
                </a:lnTo>
                <a:lnTo>
                  <a:pt x="4960786" y="983422"/>
                </a:lnTo>
                <a:close/>
                <a:moveTo>
                  <a:pt x="3473588" y="405712"/>
                </a:moveTo>
                <a:lnTo>
                  <a:pt x="4094196" y="1366894"/>
                </a:lnTo>
                <a:lnTo>
                  <a:pt x="3778134" y="1741309"/>
                </a:lnTo>
                <a:lnTo>
                  <a:pt x="2824519" y="1808100"/>
                </a:lnTo>
                <a:close/>
                <a:moveTo>
                  <a:pt x="4454991" y="0"/>
                </a:moveTo>
                <a:lnTo>
                  <a:pt x="5373076" y="32358"/>
                </a:lnTo>
                <a:lnTo>
                  <a:pt x="4628717" y="1349015"/>
                </a:lnTo>
                <a:lnTo>
                  <a:pt x="4094010" y="77948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 userDrawn="1">
            <p:ph sz="half" idx="1" hasCustomPrompt="1"/>
          </p:nvPr>
        </p:nvSpPr>
        <p:spPr>
          <a:xfrm>
            <a:off x="906843" y="3429050"/>
            <a:ext cx="4522314" cy="2762949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9E47D86-FD0D-44D0-9B7F-9EDEBD11F9D6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6774740" y="3429000"/>
            <a:ext cx="4522407" cy="2762250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19" name="Textplatzhalter 18">
            <a:extLst>
              <a:ext uri="{FF2B5EF4-FFF2-40B4-BE49-F238E27FC236}">
                <a16:creationId xmlns:a16="http://schemas.microsoft.com/office/drawing/2014/main" id="{FEF984BB-176D-4924-ADAD-52FBC95B07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6463" y="2278063"/>
            <a:ext cx="4522787" cy="885825"/>
          </a:xfrm>
        </p:spPr>
        <p:txBody>
          <a:bodyPr rtlCol="0" anchor="ctr"/>
          <a:lstStyle>
            <a:lvl1pPr marL="0" indent="0">
              <a:buNone/>
              <a:defRPr sz="8000" b="1">
                <a:latin typeface="+mj-lt"/>
              </a:defRPr>
            </a:lvl1pPr>
            <a:lvl2pPr marL="266700" indent="0">
              <a:buNone/>
              <a:defRPr sz="8000">
                <a:latin typeface="+mj-lt"/>
              </a:defRPr>
            </a:lvl2pPr>
            <a:lvl3pPr marL="542925" indent="0">
              <a:buNone/>
              <a:defRPr sz="8000">
                <a:latin typeface="+mj-lt"/>
              </a:defRPr>
            </a:lvl3pPr>
            <a:lvl4pPr marL="809625" indent="0">
              <a:buNone/>
              <a:defRPr sz="8000">
                <a:latin typeface="+mj-lt"/>
              </a:defRPr>
            </a:lvl4pPr>
            <a:lvl5pPr marL="1076325" indent="0">
              <a:buNone/>
              <a:defRPr sz="8000">
                <a:latin typeface="+mj-lt"/>
              </a:defRPr>
            </a:lvl5pPr>
          </a:lstStyle>
          <a:p>
            <a:pPr lvl="0" rtl="0"/>
            <a:r>
              <a:rPr lang="de-DE" noProof="0"/>
              <a:t>1</a:t>
            </a:r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C59BE1D7-885A-4749-99BA-6909D64AF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62750" y="2278063"/>
            <a:ext cx="4522787" cy="885825"/>
          </a:xfrm>
        </p:spPr>
        <p:txBody>
          <a:bodyPr rtlCol="0" anchor="ctr"/>
          <a:lstStyle>
            <a:lvl1pPr marL="0" indent="0">
              <a:buNone/>
              <a:defRPr sz="8000" b="1" i="0">
                <a:latin typeface="+mj-lt"/>
              </a:defRPr>
            </a:lvl1pPr>
          </a:lstStyle>
          <a:p>
            <a:pPr lvl="0" rtl="0"/>
            <a:r>
              <a:rPr lang="de-DE" noProof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176449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152000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1584000"/>
            <a:ext cx="5472000" cy="4608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9337FD81-6DFD-43B7-A7D9-59E45ECDF3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99887" y="1584325"/>
            <a:ext cx="5472113" cy="4606925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00000" y="1152525"/>
            <a:ext cx="5472000" cy="358775"/>
          </a:xfrm>
        </p:spPr>
        <p:txBody>
          <a:bodyPr rtlCol="0"/>
          <a:lstStyle>
            <a:lvl1pPr marL="0" indent="0">
              <a:buNone/>
              <a:defRPr sz="2400" b="1"/>
            </a:lvl1pPr>
          </a:lstStyle>
          <a:p>
            <a:pPr lvl="0" rtl="0"/>
            <a:r>
              <a:rPr lang="de-DE" noProof="0"/>
              <a:t>Textmasterformate bearbeiten</a:t>
            </a:r>
          </a:p>
        </p:txBody>
      </p:sp>
    </p:spTree>
    <p:extLst>
      <p:ext uri="{BB962C8B-B14F-4D97-AF65-F5344CB8AC3E}">
        <p14:creationId xmlns:p14="http://schemas.microsoft.com/office/powerpoint/2010/main" val="21390986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spaltig in Kas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44396" y="2463936"/>
            <a:ext cx="3726003" cy="3314545"/>
          </a:xfrm>
          <a:prstGeom prst="rightArrowCallout">
            <a:avLst>
              <a:gd name="adj1" fmla="val 50000"/>
              <a:gd name="adj2" fmla="val 25000"/>
              <a:gd name="adj3" fmla="val 15421"/>
              <a:gd name="adj4" fmla="val 80487"/>
            </a:avLst>
          </a:prstGeom>
          <a:solidFill>
            <a:schemeClr val="bg1">
              <a:lumMod val="95000"/>
            </a:schemeClr>
          </a:solidFill>
        </p:spPr>
        <p:txBody>
          <a:bodyPr lIns="180000" tIns="180000" rIns="180000"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613985" y="2463801"/>
            <a:ext cx="3726469" cy="3314200"/>
          </a:xfrm>
          <a:prstGeom prst="rightArrowCallout">
            <a:avLst>
              <a:gd name="adj1" fmla="val 50000"/>
              <a:gd name="adj2" fmla="val 25000"/>
              <a:gd name="adj3" fmla="val 16186"/>
              <a:gd name="adj4" fmla="val 80493"/>
            </a:avLst>
          </a:prstGeom>
          <a:solidFill>
            <a:schemeClr val="bg1">
              <a:lumMod val="95000"/>
            </a:schemeClr>
          </a:solidFill>
        </p:spPr>
        <p:txBody>
          <a:bodyPr lIns="180000" tIns="180000" rIns="180000"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83985" y="2463801"/>
            <a:ext cx="2963619" cy="3314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80000" tIns="180000" rIns="180000"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F8E9D1B9-1C3A-4397-B3B4-9A921D64159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e-DE" noProof="0"/>
              <a:t>Unterüberschrift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1B4F049D-3C57-44BB-ACE2-1363AF36D9E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44236" y="1647240"/>
            <a:ext cx="2975578" cy="648000"/>
          </a:xfrm>
          <a:ln>
            <a:solidFill>
              <a:schemeClr val="accent1"/>
            </a:solidFill>
          </a:ln>
        </p:spPr>
        <p:txBody>
          <a:bodyPr tIns="108000" rtlCol="0" anchor="t"/>
          <a:lstStyle>
            <a:lvl1pPr marL="0" indent="0" algn="ctr">
              <a:buNone/>
              <a:defRPr>
                <a:latin typeface="+mj-lt"/>
              </a:defRPr>
            </a:lvl1pPr>
            <a:lvl2pPr marL="266700" indent="0" algn="ctr">
              <a:buNone/>
              <a:defRPr/>
            </a:lvl2pPr>
            <a:lvl3pPr marL="542925" indent="0" algn="ctr">
              <a:buNone/>
              <a:defRPr/>
            </a:lvl3pPr>
            <a:lvl4pPr marL="809625" indent="0" algn="ctr">
              <a:buNone/>
              <a:defRPr/>
            </a:lvl4pPr>
            <a:lvl5pPr marL="1076325" indent="0" algn="ctr">
              <a:buNone/>
              <a:defRPr/>
            </a:lvl5pPr>
          </a:lstStyle>
          <a:p>
            <a:pPr lvl="0" rtl="0"/>
            <a:r>
              <a:rPr lang="de-DE" noProof="0"/>
              <a:t>Titel Abschnitt 1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FB9B793F-A64B-475C-96F3-FB40100E01E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08336" y="1647040"/>
            <a:ext cx="2975578" cy="648000"/>
          </a:xfrm>
          <a:ln>
            <a:solidFill>
              <a:schemeClr val="accent2"/>
            </a:solidFill>
          </a:ln>
        </p:spPr>
        <p:txBody>
          <a:bodyPr tIns="108000" rtlCol="0" anchor="t"/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 rtl="0"/>
            <a:r>
              <a:rPr lang="de-DE" noProof="0"/>
              <a:t>Titel Abschnitt 2</a:t>
            </a:r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0EF53567-5287-43FB-B07E-A12F3AEEDB9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83986" y="1647240"/>
            <a:ext cx="2975578" cy="648000"/>
          </a:xfrm>
          <a:ln>
            <a:solidFill>
              <a:schemeClr val="accent3"/>
            </a:solidFill>
          </a:ln>
        </p:spPr>
        <p:txBody>
          <a:bodyPr tIns="108000" rtlCol="0" anchor="t"/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 rtl="0"/>
            <a:r>
              <a:rPr lang="de-DE" noProof="0"/>
              <a:t>Titel Abschnitt 3</a:t>
            </a:r>
          </a:p>
        </p:txBody>
      </p:sp>
    </p:spTree>
    <p:extLst>
      <p:ext uri="{BB962C8B-B14F-4D97-AF65-F5344CB8AC3E}">
        <p14:creationId xmlns:p14="http://schemas.microsoft.com/office/powerpoint/2010/main" val="37557335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itach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13" name="Textplatzhalter 8">
            <a:extLst>
              <a:ext uri="{FF2B5EF4-FFF2-40B4-BE49-F238E27FC236}">
                <a16:creationId xmlns:a16="http://schemas.microsoft.com/office/drawing/2014/main" id="{37BBBFC2-32EB-4335-9980-A7CF236703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e-DE" noProof="0"/>
              <a:t>Unterüberschrift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52158F80-0C1A-4B9E-9335-A5A0015187F7}"/>
              </a:ext>
            </a:extLst>
          </p:cNvPr>
          <p:cNvCxnSpPr/>
          <p:nvPr userDrawn="1"/>
        </p:nvCxnSpPr>
        <p:spPr>
          <a:xfrm>
            <a:off x="431800" y="3866682"/>
            <a:ext cx="11339513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0">
            <a:extLst>
              <a:ext uri="{FF2B5EF4-FFF2-40B4-BE49-F238E27FC236}">
                <a16:creationId xmlns:a16="http://schemas.microsoft.com/office/drawing/2014/main" id="{723DA611-B88C-4D7E-82A4-5E4CA9DC2EA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12908" y="3973125"/>
            <a:ext cx="415608" cy="201776"/>
          </a:xfrm>
        </p:spPr>
        <p:txBody>
          <a:bodyPr rtlCol="0"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Jahr</a:t>
            </a:r>
          </a:p>
        </p:txBody>
      </p:sp>
      <p:sp>
        <p:nvSpPr>
          <p:cNvPr id="17" name="Textplatzhalter 10">
            <a:extLst>
              <a:ext uri="{FF2B5EF4-FFF2-40B4-BE49-F238E27FC236}">
                <a16:creationId xmlns:a16="http://schemas.microsoft.com/office/drawing/2014/main" id="{180A0FA4-75CD-4A61-AA79-9C3C5F97ED8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799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21" name="Textplatzhalter 10">
            <a:extLst>
              <a:ext uri="{FF2B5EF4-FFF2-40B4-BE49-F238E27FC236}">
                <a16:creationId xmlns:a16="http://schemas.microsoft.com/office/drawing/2014/main" id="{EBB89A53-1B07-4560-B98E-03BECDB832C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03816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22" name="Textplatzhalter 10">
            <a:extLst>
              <a:ext uri="{FF2B5EF4-FFF2-40B4-BE49-F238E27FC236}">
                <a16:creationId xmlns:a16="http://schemas.microsoft.com/office/drawing/2014/main" id="{22D34AD8-D83D-4409-A418-C00840A085A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375833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25" name="Textplatzhalter 10">
            <a:extLst>
              <a:ext uri="{FF2B5EF4-FFF2-40B4-BE49-F238E27FC236}">
                <a16:creationId xmlns:a16="http://schemas.microsoft.com/office/drawing/2014/main" id="{3EAA6A46-63F3-49A5-8E0B-758176E4429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47850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26" name="Textplatzhalter 10">
            <a:extLst>
              <a:ext uri="{FF2B5EF4-FFF2-40B4-BE49-F238E27FC236}">
                <a16:creationId xmlns:a16="http://schemas.microsoft.com/office/drawing/2014/main" id="{BB051A6E-4868-4F3F-93DB-AD07020E9344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077108" y="3973125"/>
            <a:ext cx="415608" cy="201776"/>
          </a:xfrm>
        </p:spPr>
        <p:txBody>
          <a:bodyPr rtlCol="0"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Jahr</a:t>
            </a:r>
          </a:p>
        </p:txBody>
      </p:sp>
      <p:sp>
        <p:nvSpPr>
          <p:cNvPr id="28" name="Textplatzhalter 10">
            <a:extLst>
              <a:ext uri="{FF2B5EF4-FFF2-40B4-BE49-F238E27FC236}">
                <a16:creationId xmlns:a16="http://schemas.microsoft.com/office/drawing/2014/main" id="{61519886-189E-4C69-AEED-FD9BDD3E567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19867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30" name="Textplatzhalter 10">
            <a:extLst>
              <a:ext uri="{FF2B5EF4-FFF2-40B4-BE49-F238E27FC236}">
                <a16:creationId xmlns:a16="http://schemas.microsoft.com/office/drawing/2014/main" id="{0F084DDF-04EE-46A9-9F77-D5FD94D1B54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91884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31" name="Textplatzhalter 10">
            <a:extLst>
              <a:ext uri="{FF2B5EF4-FFF2-40B4-BE49-F238E27FC236}">
                <a16:creationId xmlns:a16="http://schemas.microsoft.com/office/drawing/2014/main" id="{743DE8AB-BF74-4CC9-AD19-8BBBF44867AF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263901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32" name="Textplatzhalter 10">
            <a:extLst>
              <a:ext uri="{FF2B5EF4-FFF2-40B4-BE49-F238E27FC236}">
                <a16:creationId xmlns:a16="http://schemas.microsoft.com/office/drawing/2014/main" id="{2ECC5C24-2CE5-491E-89DC-F9C5AE98B06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7995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33" name="Textplatzhalter 10">
            <a:extLst>
              <a:ext uri="{FF2B5EF4-FFF2-40B4-BE49-F238E27FC236}">
                <a16:creationId xmlns:a16="http://schemas.microsoft.com/office/drawing/2014/main" id="{ADB0F187-5781-4076-B761-264B1C683A6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3735918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34" name="Textplatzhalter 10">
            <a:extLst>
              <a:ext uri="{FF2B5EF4-FFF2-40B4-BE49-F238E27FC236}">
                <a16:creationId xmlns:a16="http://schemas.microsoft.com/office/drawing/2014/main" id="{B2E776B2-D388-4243-80AE-BD8AF47C8AAB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207935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35" name="Textplatzhalter 10">
            <a:extLst>
              <a:ext uri="{FF2B5EF4-FFF2-40B4-BE49-F238E27FC236}">
                <a16:creationId xmlns:a16="http://schemas.microsoft.com/office/drawing/2014/main" id="{79F3A104-EDC0-4A25-9585-3F9F8C1022C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151969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36" name="Textplatzhalter 10">
            <a:extLst>
              <a:ext uri="{FF2B5EF4-FFF2-40B4-BE49-F238E27FC236}">
                <a16:creationId xmlns:a16="http://schemas.microsoft.com/office/drawing/2014/main" id="{23DA3E7C-9F0E-4A57-B6EA-C01C72788E9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623986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37" name="Textplatzhalter 10">
            <a:extLst>
              <a:ext uri="{FF2B5EF4-FFF2-40B4-BE49-F238E27FC236}">
                <a16:creationId xmlns:a16="http://schemas.microsoft.com/office/drawing/2014/main" id="{A8ABC110-DC97-4A71-9A16-67581EAC989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095999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38" name="Textplatzhalter 10">
            <a:extLst>
              <a:ext uri="{FF2B5EF4-FFF2-40B4-BE49-F238E27FC236}">
                <a16:creationId xmlns:a16="http://schemas.microsoft.com/office/drawing/2014/main" id="{81058125-332B-41A7-BCD5-72CAE3F9F97D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56801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39" name="Textplatzhalter 10">
            <a:extLst>
              <a:ext uri="{FF2B5EF4-FFF2-40B4-BE49-F238E27FC236}">
                <a16:creationId xmlns:a16="http://schemas.microsoft.com/office/drawing/2014/main" id="{E32DE8FD-6391-4094-BAEC-CC0836CC67E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040029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40" name="Textplatzhalter 10">
            <a:extLst>
              <a:ext uri="{FF2B5EF4-FFF2-40B4-BE49-F238E27FC236}">
                <a16:creationId xmlns:a16="http://schemas.microsoft.com/office/drawing/2014/main" id="{5C53C0F3-9308-422B-BC6E-1ACA5029027A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12046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41" name="Textplatzhalter 10">
            <a:extLst>
              <a:ext uri="{FF2B5EF4-FFF2-40B4-BE49-F238E27FC236}">
                <a16:creationId xmlns:a16="http://schemas.microsoft.com/office/drawing/2014/main" id="{06DFFA03-9EA6-4F70-9519-AB1361BAF7C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984063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42" name="Textplatzhalter 10">
            <a:extLst>
              <a:ext uri="{FF2B5EF4-FFF2-40B4-BE49-F238E27FC236}">
                <a16:creationId xmlns:a16="http://schemas.microsoft.com/office/drawing/2014/main" id="{49CD8693-3557-4241-BB88-518160D989C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456080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43" name="Textplatzhalter 10">
            <a:extLst>
              <a:ext uri="{FF2B5EF4-FFF2-40B4-BE49-F238E27FC236}">
                <a16:creationId xmlns:a16="http://schemas.microsoft.com/office/drawing/2014/main" id="{4884DF69-4936-4F90-BFB8-ED04A228DA22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928097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44" name="Textplatzhalter 10">
            <a:extLst>
              <a:ext uri="{FF2B5EF4-FFF2-40B4-BE49-F238E27FC236}">
                <a16:creationId xmlns:a16="http://schemas.microsoft.com/office/drawing/2014/main" id="{00804F61-8052-4AD8-8370-ED72B261BC2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0344148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45" name="Textplatzhalter 10">
            <a:extLst>
              <a:ext uri="{FF2B5EF4-FFF2-40B4-BE49-F238E27FC236}">
                <a16:creationId xmlns:a16="http://schemas.microsoft.com/office/drawing/2014/main" id="{313F370F-A9EC-477E-BED7-BF4E875274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00114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46" name="Textplatzhalter 10">
            <a:extLst>
              <a:ext uri="{FF2B5EF4-FFF2-40B4-BE49-F238E27FC236}">
                <a16:creationId xmlns:a16="http://schemas.microsoft.com/office/drawing/2014/main" id="{9E687ADD-FE6C-441E-991F-E71EA0572C3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872131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47" name="Textplatzhalter 10">
            <a:extLst>
              <a:ext uri="{FF2B5EF4-FFF2-40B4-BE49-F238E27FC236}">
                <a16:creationId xmlns:a16="http://schemas.microsoft.com/office/drawing/2014/main" id="{5E0252B4-80AE-40E9-BA32-6EDAAC625211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0816165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48" name="Textplatzhalter 10">
            <a:extLst>
              <a:ext uri="{FF2B5EF4-FFF2-40B4-BE49-F238E27FC236}">
                <a16:creationId xmlns:a16="http://schemas.microsoft.com/office/drawing/2014/main" id="{8A807DF0-23B6-4B83-B3F6-8D0BE9A851F6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12881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49" name="Textplatzhalter 3">
            <a:extLst>
              <a:ext uri="{FF2B5EF4-FFF2-40B4-BE49-F238E27FC236}">
                <a16:creationId xmlns:a16="http://schemas.microsoft.com/office/drawing/2014/main" id="{F3591345-36C8-481A-AD5B-5F69B03D1710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190750"/>
            <a:ext cx="1793875" cy="561975"/>
          </a:xfrm>
          <a:noFill/>
          <a:ln>
            <a:noFill/>
          </a:ln>
        </p:spPr>
        <p:txBody>
          <a:bodyPr tIns="36000" rtlCol="0" anchor="t"/>
          <a:lstStyle>
            <a:lvl1pPr marL="0" indent="0" algn="ctr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Elementtitel</a:t>
            </a:r>
          </a:p>
        </p:txBody>
      </p:sp>
      <p:sp>
        <p:nvSpPr>
          <p:cNvPr id="50" name="Textplatzhalter 36">
            <a:extLst>
              <a:ext uri="{FF2B5EF4-FFF2-40B4-BE49-F238E27FC236}">
                <a16:creationId xmlns:a16="http://schemas.microsoft.com/office/drawing/2014/main" id="{954C0732-1924-4A1B-9272-95C51D0B36FE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395728" y="2531196"/>
            <a:ext cx="1724394" cy="185808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Monat Jahr</a:t>
            </a:r>
          </a:p>
        </p:txBody>
      </p:sp>
    </p:spTree>
    <p:extLst>
      <p:ext uri="{BB962C8B-B14F-4D97-AF65-F5344CB8AC3E}">
        <p14:creationId xmlns:p14="http://schemas.microsoft.com/office/powerpoint/2010/main" val="906707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tglieder von Tea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3945" y="3995705"/>
            <a:ext cx="1964171" cy="216000"/>
          </a:xfrm>
        </p:spPr>
        <p:txBody>
          <a:bodyPr rtlCol="0"/>
          <a:lstStyle>
            <a:lvl1pPr marL="0" indent="0" algn="l">
              <a:buNone/>
              <a:defRPr sz="1600"/>
            </a:lvl1pPr>
          </a:lstStyle>
          <a:p>
            <a:pPr lvl="0" rtl="0"/>
            <a:r>
              <a:rPr lang="de-DE" noProof="0"/>
              <a:t>Titel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55887" y="3995705"/>
            <a:ext cx="1964171" cy="216000"/>
          </a:xfrm>
        </p:spPr>
        <p:txBody>
          <a:bodyPr rtlCol="0"/>
          <a:lstStyle>
            <a:lvl1pPr marL="0" indent="0" algn="l">
              <a:buNone/>
              <a:defRPr sz="1600"/>
            </a:lvl1pPr>
          </a:lstStyle>
          <a:p>
            <a:pPr lvl="0" rtl="0"/>
            <a:r>
              <a:rPr lang="de-DE" noProof="0"/>
              <a:t>Titel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807829" y="3991240"/>
            <a:ext cx="1964171" cy="216000"/>
          </a:xfrm>
        </p:spPr>
        <p:txBody>
          <a:bodyPr rtlCol="0"/>
          <a:lstStyle>
            <a:lvl1pPr marL="0" indent="0" algn="l">
              <a:buNone/>
              <a:defRPr sz="1600"/>
            </a:lvl1pPr>
          </a:lstStyle>
          <a:p>
            <a:pPr lvl="0" rtl="0"/>
            <a:r>
              <a:rPr lang="de-DE" noProof="0"/>
              <a:t>Titel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03945" y="3424428"/>
            <a:ext cx="1964170" cy="504000"/>
          </a:xfrm>
        </p:spPr>
        <p:txBody>
          <a:bodyPr rtlCol="0"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 rtl="0"/>
            <a:r>
              <a:rPr lang="de-DE" noProof="0"/>
              <a:t>Name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55887" y="3424428"/>
            <a:ext cx="1964171" cy="504000"/>
          </a:xfrm>
        </p:spPr>
        <p:txBody>
          <a:bodyPr rtlCol="0"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 rtl="0"/>
            <a:r>
              <a:rPr lang="de-DE" noProof="0"/>
              <a:t>Name</a:t>
            </a:r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33DAFB20-1343-4578-8AA0-0378B674F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807830" y="3424428"/>
            <a:ext cx="1964170" cy="504000"/>
          </a:xfrm>
        </p:spPr>
        <p:txBody>
          <a:bodyPr rtlCol="0"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 rtl="0"/>
            <a:r>
              <a:rPr lang="de-DE" noProof="0"/>
              <a:t>Name</a:t>
            </a:r>
          </a:p>
        </p:txBody>
      </p:sp>
      <p:sp>
        <p:nvSpPr>
          <p:cNvPr id="24" name="Bildplatzhalter 22">
            <a:extLst>
              <a:ext uri="{FF2B5EF4-FFF2-40B4-BE49-F238E27FC236}">
                <a16:creationId xmlns:a16="http://schemas.microsoft.com/office/drawing/2014/main" id="{806A4855-25AA-40D4-B1A4-A271486B6C9F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31800" y="2808242"/>
            <a:ext cx="1505966" cy="15059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Klicken Sie, um ein Bild hinzuzu-fügen.</a:t>
            </a:r>
          </a:p>
        </p:txBody>
      </p:sp>
      <p:sp>
        <p:nvSpPr>
          <p:cNvPr id="25" name="Bildplatzhalter 22">
            <a:extLst>
              <a:ext uri="{FF2B5EF4-FFF2-40B4-BE49-F238E27FC236}">
                <a16:creationId xmlns:a16="http://schemas.microsoft.com/office/drawing/2014/main" id="{31E10A24-B676-4117-9507-B4B0EB406F0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283742" y="2808242"/>
            <a:ext cx="1505966" cy="15059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Klicken Sie, um ein Bild hinzuzu-fügen.</a:t>
            </a:r>
          </a:p>
        </p:txBody>
      </p:sp>
      <p:sp>
        <p:nvSpPr>
          <p:cNvPr id="26" name="Bildplatzhalter 22">
            <a:extLst>
              <a:ext uri="{FF2B5EF4-FFF2-40B4-BE49-F238E27FC236}">
                <a16:creationId xmlns:a16="http://schemas.microsoft.com/office/drawing/2014/main" id="{6549D851-9848-44AC-937A-9B1EF867E59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135683" y="2808242"/>
            <a:ext cx="1505966" cy="15059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Klicken Sie, um ein Bild hinzuzu-fügen.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36DD16A0-27CF-480C-8ADD-7BB99E0031A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e-DE" noProof="0"/>
              <a:t>Unterüberschrift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47CA876-2153-4136-850D-EE098BDC242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103945" y="4311393"/>
            <a:ext cx="1964172" cy="1130300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e-DE" noProof="0"/>
              <a:t>Kurze Bio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969B21C2-C689-49C2-B45F-14C5C53A587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55887" y="4311393"/>
            <a:ext cx="1963737" cy="1130300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de-DE" noProof="0"/>
              <a:t>Kurze Bio</a:t>
            </a:r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E33D8E11-F7FD-4AD9-BEC6-78C6500F817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807829" y="4311393"/>
            <a:ext cx="1981200" cy="1138238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de-DE" noProof="0"/>
              <a:t>Kurze Bio</a:t>
            </a:r>
          </a:p>
        </p:txBody>
      </p:sp>
    </p:spTree>
    <p:extLst>
      <p:ext uri="{BB962C8B-B14F-4D97-AF65-F5344CB8AC3E}">
        <p14:creationId xmlns:p14="http://schemas.microsoft.com/office/powerpoint/2010/main" val="36241199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tglieder von Team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0113" y="4505325"/>
            <a:ext cx="1800000" cy="900000"/>
          </a:xfrm>
        </p:spPr>
        <p:txBody>
          <a:bodyPr rtlCol="0"/>
          <a:lstStyle>
            <a:lvl1pPr marL="0" indent="0" algn="ctr">
              <a:buNone/>
              <a:defRPr sz="1600"/>
            </a:lvl1pPr>
          </a:lstStyle>
          <a:p>
            <a:pPr lvl="0" rtl="0"/>
            <a:r>
              <a:rPr lang="de-DE" noProof="0"/>
              <a:t>Titel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8426" y="4505325"/>
            <a:ext cx="1800000" cy="900000"/>
          </a:xfrm>
        </p:spPr>
        <p:txBody>
          <a:bodyPr rtlCol="0"/>
          <a:lstStyle>
            <a:lvl1pPr marL="0" indent="0" algn="ctr">
              <a:buNone/>
              <a:defRPr sz="1600"/>
            </a:lvl1pPr>
          </a:lstStyle>
          <a:p>
            <a:pPr lvl="0" rtl="0"/>
            <a:r>
              <a:rPr lang="de-DE" noProof="0"/>
              <a:t>Titel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56739" y="4505325"/>
            <a:ext cx="1800000" cy="900000"/>
          </a:xfrm>
        </p:spPr>
        <p:txBody>
          <a:bodyPr rtlCol="0"/>
          <a:lstStyle>
            <a:lvl1pPr marL="0" indent="0" algn="ctr">
              <a:buNone/>
              <a:defRPr sz="1600"/>
            </a:lvl1pPr>
          </a:lstStyle>
          <a:p>
            <a:pPr lvl="0" rtl="0"/>
            <a:r>
              <a:rPr lang="de-DE" noProof="0"/>
              <a:t>Titel</a:t>
            </a:r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65052" y="4505325"/>
            <a:ext cx="1800000" cy="900000"/>
          </a:xfrm>
        </p:spPr>
        <p:txBody>
          <a:bodyPr rtlCol="0"/>
          <a:lstStyle>
            <a:lvl1pPr marL="0" indent="0" algn="ctr">
              <a:buNone/>
              <a:defRPr sz="1600"/>
            </a:lvl1pPr>
          </a:lstStyle>
          <a:p>
            <a:pPr lvl="0" rtl="0"/>
            <a:r>
              <a:rPr lang="de-DE" noProof="0"/>
              <a:t>Titel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B3F7825-EB73-4976-9D8D-BAD8C8FCEA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00" y="3926334"/>
            <a:ext cx="1800000" cy="504000"/>
          </a:xfrm>
        </p:spPr>
        <p:txBody>
          <a:bodyPr rtlCol="0"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 rtl="0"/>
            <a:r>
              <a:rPr lang="de-DE" noProof="0"/>
              <a:t>Vollständiger Name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40113" y="3926335"/>
            <a:ext cx="1800000" cy="504000"/>
          </a:xfrm>
        </p:spPr>
        <p:txBody>
          <a:bodyPr rtlCol="0"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 rtl="0"/>
            <a:r>
              <a:rPr lang="de-DE" noProof="0"/>
              <a:t>Vollständiger Name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48426" y="3926335"/>
            <a:ext cx="1800000" cy="504000"/>
          </a:xfrm>
        </p:spPr>
        <p:txBody>
          <a:bodyPr rtlCol="0"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 rtl="0"/>
            <a:r>
              <a:rPr lang="de-DE" noProof="0"/>
              <a:t>Vollständiger Name</a:t>
            </a:r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33DAFB20-1343-4578-8AA0-0378B674F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56739" y="3926335"/>
            <a:ext cx="1800000" cy="504000"/>
          </a:xfrm>
        </p:spPr>
        <p:txBody>
          <a:bodyPr rtlCol="0"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 rtl="0"/>
            <a:r>
              <a:rPr lang="de-DE" noProof="0"/>
              <a:t>Vollständiger Name</a:t>
            </a:r>
          </a:p>
        </p:txBody>
      </p:sp>
      <p:sp>
        <p:nvSpPr>
          <p:cNvPr id="19" name="Textplatzhalter 18">
            <a:extLst>
              <a:ext uri="{FF2B5EF4-FFF2-40B4-BE49-F238E27FC236}">
                <a16:creationId xmlns:a16="http://schemas.microsoft.com/office/drawing/2014/main" id="{B01E9EA3-8BD6-4531-812C-663C75428B7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65052" y="3926335"/>
            <a:ext cx="1800000" cy="504000"/>
          </a:xfrm>
        </p:spPr>
        <p:txBody>
          <a:bodyPr rtlCol="0"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 rtl="0"/>
            <a:r>
              <a:rPr lang="de-DE" noProof="0"/>
              <a:t>Vollständiger Name</a:t>
            </a:r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DA4566DA-C848-4A27-BBC8-722932FFD7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1800" y="4505325"/>
            <a:ext cx="1800000" cy="900000"/>
          </a:xfrm>
        </p:spPr>
        <p:txBody>
          <a:bodyPr rtlCol="0"/>
          <a:lstStyle>
            <a:lvl1pPr marL="0" indent="0" algn="ctr">
              <a:buNone/>
              <a:defRPr sz="1600"/>
            </a:lvl1pPr>
          </a:lstStyle>
          <a:p>
            <a:pPr lvl="0" rtl="0"/>
            <a:r>
              <a:rPr lang="de-DE" noProof="0"/>
              <a:t>Titel</a:t>
            </a:r>
          </a:p>
        </p:txBody>
      </p:sp>
      <p:sp>
        <p:nvSpPr>
          <p:cNvPr id="23" name="Bildplatzhalter 22">
            <a:extLst>
              <a:ext uri="{FF2B5EF4-FFF2-40B4-BE49-F238E27FC236}">
                <a16:creationId xmlns:a16="http://schemas.microsoft.com/office/drawing/2014/main" id="{4089E01F-0C47-4C6A-A9A8-A1A7E470F31A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717088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Klicken Sie, um ein Bild hinzuzu-fügen.</a:t>
            </a:r>
          </a:p>
        </p:txBody>
      </p:sp>
      <p:sp>
        <p:nvSpPr>
          <p:cNvPr id="24" name="Bildplatzhalter 22">
            <a:extLst>
              <a:ext uri="{FF2B5EF4-FFF2-40B4-BE49-F238E27FC236}">
                <a16:creationId xmlns:a16="http://schemas.microsoft.com/office/drawing/2014/main" id="{806A4855-25AA-40D4-B1A4-A271486B6C9F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2625401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Klicken Sie, um ein Bild hinzuzu-fügen.</a:t>
            </a:r>
          </a:p>
        </p:txBody>
      </p:sp>
      <p:sp>
        <p:nvSpPr>
          <p:cNvPr id="25" name="Bildplatzhalter 22">
            <a:extLst>
              <a:ext uri="{FF2B5EF4-FFF2-40B4-BE49-F238E27FC236}">
                <a16:creationId xmlns:a16="http://schemas.microsoft.com/office/drawing/2014/main" id="{31E10A24-B676-4117-9507-B4B0EB406F0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533714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Klicken Sie, um ein Bild hinzuzu-fügen.</a:t>
            </a:r>
          </a:p>
        </p:txBody>
      </p:sp>
      <p:sp>
        <p:nvSpPr>
          <p:cNvPr id="26" name="Bildplatzhalter 22">
            <a:extLst>
              <a:ext uri="{FF2B5EF4-FFF2-40B4-BE49-F238E27FC236}">
                <a16:creationId xmlns:a16="http://schemas.microsoft.com/office/drawing/2014/main" id="{6549D851-9848-44AC-937A-9B1EF867E59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442027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Klicken Sie, um ein Bild hinzuzu-fügen.</a:t>
            </a:r>
          </a:p>
        </p:txBody>
      </p:sp>
      <p:sp>
        <p:nvSpPr>
          <p:cNvPr id="27" name="Bildplatzhalter 22">
            <a:extLst>
              <a:ext uri="{FF2B5EF4-FFF2-40B4-BE49-F238E27FC236}">
                <a16:creationId xmlns:a16="http://schemas.microsoft.com/office/drawing/2014/main" id="{B765F5D3-7CB7-4E55-8217-E9EEA9F2945A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8350340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Klicken Sie, um ein Bild hinzuzu-fügen.</a:t>
            </a:r>
          </a:p>
        </p:txBody>
      </p:sp>
      <p:sp>
        <p:nvSpPr>
          <p:cNvPr id="20" name="Bildplatzhalter 22">
            <a:extLst>
              <a:ext uri="{FF2B5EF4-FFF2-40B4-BE49-F238E27FC236}">
                <a16:creationId xmlns:a16="http://schemas.microsoft.com/office/drawing/2014/main" id="{8CB2CA38-4C7F-4D6B-9B34-606F1A007A1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0258651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Klicken Sie, um ein Bild hinzuzu-fügen.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5DA42CA-D117-4AF7-9FEC-03EB2BBB756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973363" y="3925888"/>
            <a:ext cx="1800000" cy="504825"/>
          </a:xfrm>
        </p:spPr>
        <p:txBody>
          <a:bodyPr rtlCol="0"/>
          <a:lstStyle>
            <a:lvl1pPr marL="0" indent="0" algn="ctr">
              <a:buNone/>
              <a:defRPr b="1">
                <a:latin typeface="+mj-lt"/>
              </a:defRPr>
            </a:lvl1pPr>
            <a:lvl2pPr marL="266700" indent="0" algn="ctr">
              <a:buNone/>
              <a:defRPr/>
            </a:lvl2pPr>
            <a:lvl3pPr marL="542925" indent="0" algn="ctr">
              <a:buNone/>
              <a:defRPr/>
            </a:lvl3pPr>
            <a:lvl4pPr marL="809625" indent="0" algn="ctr">
              <a:buNone/>
              <a:defRPr/>
            </a:lvl4pPr>
            <a:lvl5pPr marL="1076325" indent="0" algn="ctr">
              <a:buNone/>
              <a:defRPr/>
            </a:lvl5pPr>
          </a:lstStyle>
          <a:p>
            <a:pPr lvl="0" rtl="0"/>
            <a:r>
              <a:rPr lang="de-DE" noProof="0"/>
              <a:t>Vollständiger Name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5F9CEF5A-8DCE-4156-9138-C113C0D3A79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973363" y="4505325"/>
            <a:ext cx="1800000" cy="900113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lvl="0" rtl="0"/>
            <a:r>
              <a:rPr lang="de-DE" noProof="0"/>
              <a:t>Titel</a:t>
            </a:r>
          </a:p>
        </p:txBody>
      </p:sp>
    </p:spTree>
    <p:extLst>
      <p:ext uri="{BB962C8B-B14F-4D97-AF65-F5344CB8AC3E}">
        <p14:creationId xmlns:p14="http://schemas.microsoft.com/office/powerpoint/2010/main" val="15035105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ur Titel und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ihandform: Form 28">
            <a:extLst>
              <a:ext uri="{FF2B5EF4-FFF2-40B4-BE49-F238E27FC236}">
                <a16:creationId xmlns:a16="http://schemas.microsoft.com/office/drawing/2014/main" id="{F8AB0F04-910C-4647-AE1C-177C66B50038}"/>
              </a:ext>
            </a:extLst>
          </p:cNvPr>
          <p:cNvSpPr/>
          <p:nvPr userDrawn="1"/>
        </p:nvSpPr>
        <p:spPr>
          <a:xfrm rot="4308689">
            <a:off x="8139110" y="-52404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7" name="Freihandform: Form 26">
            <a:extLst>
              <a:ext uri="{FF2B5EF4-FFF2-40B4-BE49-F238E27FC236}">
                <a16:creationId xmlns:a16="http://schemas.microsoft.com/office/drawing/2014/main" id="{3E72A672-7789-4744-A4CB-D177B890FDE6}"/>
              </a:ext>
            </a:extLst>
          </p:cNvPr>
          <p:cNvSpPr/>
          <p:nvPr userDrawn="1"/>
        </p:nvSpPr>
        <p:spPr>
          <a:xfrm rot="4308689">
            <a:off x="8878526" y="-532562"/>
            <a:ext cx="3571215" cy="3737093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71215" h="3737093">
                <a:moveTo>
                  <a:pt x="0" y="3023156"/>
                </a:moveTo>
                <a:lnTo>
                  <a:pt x="993291" y="0"/>
                </a:lnTo>
                <a:lnTo>
                  <a:pt x="3571215" y="847006"/>
                </a:lnTo>
                <a:lnTo>
                  <a:pt x="1392370" y="3639100"/>
                </a:lnTo>
                <a:lnTo>
                  <a:pt x="393183" y="3737093"/>
                </a:lnTo>
                <a:lnTo>
                  <a:pt x="0" y="30231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14" name="Freihandform: Form 13">
            <a:extLst>
              <a:ext uri="{FF2B5EF4-FFF2-40B4-BE49-F238E27FC236}">
                <a16:creationId xmlns:a16="http://schemas.microsoft.com/office/drawing/2014/main" id="{0C7CDA8E-8D79-474E-8278-7D77C867E238}"/>
              </a:ext>
            </a:extLst>
          </p:cNvPr>
          <p:cNvSpPr/>
          <p:nvPr userDrawn="1"/>
        </p:nvSpPr>
        <p:spPr>
          <a:xfrm rot="4308689">
            <a:off x="9191192" y="1651650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ABD99355-65C1-4211-9E82-3D41ACE0AE17}"/>
              </a:ext>
            </a:extLst>
          </p:cNvPr>
          <p:cNvSpPr/>
          <p:nvPr userDrawn="1"/>
        </p:nvSpPr>
        <p:spPr>
          <a:xfrm rot="13830869">
            <a:off x="9457431" y="3977898"/>
            <a:ext cx="346713" cy="206124"/>
          </a:xfrm>
          <a:custGeom>
            <a:avLst/>
            <a:gdLst>
              <a:gd name="connsiteX0" fmla="*/ 346713 w 346713"/>
              <a:gd name="connsiteY0" fmla="*/ 206124 h 206124"/>
              <a:gd name="connsiteX1" fmla="*/ 0 w 346713"/>
              <a:gd name="connsiteY1" fmla="*/ 206124 h 206124"/>
              <a:gd name="connsiteX2" fmla="*/ 86666 w 346713"/>
              <a:gd name="connsiteY2" fmla="*/ 0 h 206124"/>
              <a:gd name="connsiteX3" fmla="*/ 346713 w 346713"/>
              <a:gd name="connsiteY3" fmla="*/ 206124 h 20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713" h="206124">
                <a:moveTo>
                  <a:pt x="346713" y="206124"/>
                </a:moveTo>
                <a:lnTo>
                  <a:pt x="0" y="206124"/>
                </a:lnTo>
                <a:lnTo>
                  <a:pt x="86666" y="0"/>
                </a:lnTo>
                <a:lnTo>
                  <a:pt x="346713" y="20612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18" name="Freihandform: Form 17">
            <a:extLst>
              <a:ext uri="{FF2B5EF4-FFF2-40B4-BE49-F238E27FC236}">
                <a16:creationId xmlns:a16="http://schemas.microsoft.com/office/drawing/2014/main" id="{F459E701-5FEF-4918-8F3A-04E29BF09009}"/>
              </a:ext>
            </a:extLst>
          </p:cNvPr>
          <p:cNvSpPr/>
          <p:nvPr userDrawn="1"/>
        </p:nvSpPr>
        <p:spPr>
          <a:xfrm rot="12431080">
            <a:off x="9528615" y="3713859"/>
            <a:ext cx="710669" cy="335543"/>
          </a:xfrm>
          <a:custGeom>
            <a:avLst/>
            <a:gdLst>
              <a:gd name="connsiteX0" fmla="*/ 710669 w 710669"/>
              <a:gd name="connsiteY0" fmla="*/ 176660 h 335543"/>
              <a:gd name="connsiteX1" fmla="*/ 0 w 710669"/>
              <a:gd name="connsiteY1" fmla="*/ 335543 h 335543"/>
              <a:gd name="connsiteX2" fmla="*/ 141082 w 710669"/>
              <a:gd name="connsiteY2" fmla="*/ 0 h 335543"/>
              <a:gd name="connsiteX3" fmla="*/ 487795 w 710669"/>
              <a:gd name="connsiteY3" fmla="*/ 0 h 335543"/>
              <a:gd name="connsiteX4" fmla="*/ 710669 w 710669"/>
              <a:gd name="connsiteY4" fmla="*/ 176660 h 33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669" h="335543">
                <a:moveTo>
                  <a:pt x="710669" y="176660"/>
                </a:moveTo>
                <a:lnTo>
                  <a:pt x="0" y="335543"/>
                </a:lnTo>
                <a:lnTo>
                  <a:pt x="141082" y="0"/>
                </a:lnTo>
                <a:lnTo>
                  <a:pt x="487795" y="0"/>
                </a:lnTo>
                <a:lnTo>
                  <a:pt x="710669" y="1766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0" name="Freihandform: Form 19">
            <a:extLst>
              <a:ext uri="{FF2B5EF4-FFF2-40B4-BE49-F238E27FC236}">
                <a16:creationId xmlns:a16="http://schemas.microsoft.com/office/drawing/2014/main" id="{8550A0A6-1197-4153-9800-69D58909D0C7}"/>
              </a:ext>
            </a:extLst>
          </p:cNvPr>
          <p:cNvSpPr/>
          <p:nvPr userDrawn="1"/>
        </p:nvSpPr>
        <p:spPr>
          <a:xfrm rot="4308689">
            <a:off x="8785444" y="1075879"/>
            <a:ext cx="1246227" cy="1580187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  <a:gd name="connsiteX0" fmla="*/ 0 w 1980696"/>
              <a:gd name="connsiteY0" fmla="*/ 1680311 h 1680311"/>
              <a:gd name="connsiteX1" fmla="*/ 1337031 w 1980696"/>
              <a:gd name="connsiteY1" fmla="*/ 0 h 1680311"/>
              <a:gd name="connsiteX2" fmla="*/ 1980696 w 1980696"/>
              <a:gd name="connsiteY2" fmla="*/ 1143817 h 1680311"/>
              <a:gd name="connsiteX3" fmla="*/ 1459417 w 1980696"/>
              <a:gd name="connsiteY3" fmla="*/ 1680311 h 1680311"/>
              <a:gd name="connsiteX4" fmla="*/ 0 w 1980696"/>
              <a:gd name="connsiteY4" fmla="*/ 1680311 h 1680311"/>
              <a:gd name="connsiteX0" fmla="*/ 0 w 1459417"/>
              <a:gd name="connsiteY0" fmla="*/ 1680311 h 1680311"/>
              <a:gd name="connsiteX1" fmla="*/ 1337031 w 1459417"/>
              <a:gd name="connsiteY1" fmla="*/ 0 h 1680311"/>
              <a:gd name="connsiteX2" fmla="*/ 1360698 w 1459417"/>
              <a:gd name="connsiteY2" fmla="*/ 208215 h 1680311"/>
              <a:gd name="connsiteX3" fmla="*/ 1459417 w 1459417"/>
              <a:gd name="connsiteY3" fmla="*/ 1680311 h 1680311"/>
              <a:gd name="connsiteX4" fmla="*/ 0 w 1459417"/>
              <a:gd name="connsiteY4" fmla="*/ 1680311 h 1680311"/>
              <a:gd name="connsiteX0" fmla="*/ 0 w 1360698"/>
              <a:gd name="connsiteY0" fmla="*/ 1680311 h 1688402"/>
              <a:gd name="connsiteX1" fmla="*/ 1337031 w 1360698"/>
              <a:gd name="connsiteY1" fmla="*/ 0 h 1688402"/>
              <a:gd name="connsiteX2" fmla="*/ 1360698 w 1360698"/>
              <a:gd name="connsiteY2" fmla="*/ 208215 h 1688402"/>
              <a:gd name="connsiteX3" fmla="*/ 278710 w 1360698"/>
              <a:gd name="connsiteY3" fmla="*/ 1688402 h 1688402"/>
              <a:gd name="connsiteX4" fmla="*/ 0 w 1360698"/>
              <a:gd name="connsiteY4" fmla="*/ 1680311 h 1688402"/>
              <a:gd name="connsiteX0" fmla="*/ 0 w 1360698"/>
              <a:gd name="connsiteY0" fmla="*/ 1680311 h 1698354"/>
              <a:gd name="connsiteX1" fmla="*/ 1337031 w 1360698"/>
              <a:gd name="connsiteY1" fmla="*/ 0 h 1698354"/>
              <a:gd name="connsiteX2" fmla="*/ 1360698 w 1360698"/>
              <a:gd name="connsiteY2" fmla="*/ 208215 h 1698354"/>
              <a:gd name="connsiteX3" fmla="*/ 415804 w 1360698"/>
              <a:gd name="connsiteY3" fmla="*/ 1698354 h 1698354"/>
              <a:gd name="connsiteX4" fmla="*/ 0 w 1360698"/>
              <a:gd name="connsiteY4" fmla="*/ 1680311 h 1698354"/>
              <a:gd name="connsiteX0" fmla="*/ 0 w 1360698"/>
              <a:gd name="connsiteY0" fmla="*/ 1556337 h 1574380"/>
              <a:gd name="connsiteX1" fmla="*/ 1226116 w 1360698"/>
              <a:gd name="connsiteY1" fmla="*/ 0 h 1574380"/>
              <a:gd name="connsiteX2" fmla="*/ 1360698 w 1360698"/>
              <a:gd name="connsiteY2" fmla="*/ 84241 h 1574380"/>
              <a:gd name="connsiteX3" fmla="*/ 415804 w 1360698"/>
              <a:gd name="connsiteY3" fmla="*/ 1574380 h 1574380"/>
              <a:gd name="connsiteX4" fmla="*/ 0 w 1360698"/>
              <a:gd name="connsiteY4" fmla="*/ 1556337 h 1574380"/>
              <a:gd name="connsiteX0" fmla="*/ 0 w 1303560"/>
              <a:gd name="connsiteY0" fmla="*/ 1556337 h 1574380"/>
              <a:gd name="connsiteX1" fmla="*/ 1226116 w 1303560"/>
              <a:gd name="connsiteY1" fmla="*/ 0 h 1574380"/>
              <a:gd name="connsiteX2" fmla="*/ 1303560 w 1303560"/>
              <a:gd name="connsiteY2" fmla="*/ 105569 h 1574380"/>
              <a:gd name="connsiteX3" fmla="*/ 415804 w 1303560"/>
              <a:gd name="connsiteY3" fmla="*/ 1574380 h 1574380"/>
              <a:gd name="connsiteX4" fmla="*/ 0 w 1303560"/>
              <a:gd name="connsiteY4" fmla="*/ 1556337 h 1574380"/>
              <a:gd name="connsiteX0" fmla="*/ 0 w 1246227"/>
              <a:gd name="connsiteY0" fmla="*/ 1580187 h 1580187"/>
              <a:gd name="connsiteX1" fmla="*/ 1168783 w 1246227"/>
              <a:gd name="connsiteY1" fmla="*/ 0 h 1580187"/>
              <a:gd name="connsiteX2" fmla="*/ 1246227 w 1246227"/>
              <a:gd name="connsiteY2" fmla="*/ 105569 h 1580187"/>
              <a:gd name="connsiteX3" fmla="*/ 358471 w 1246227"/>
              <a:gd name="connsiteY3" fmla="*/ 1574380 h 1580187"/>
              <a:gd name="connsiteX4" fmla="*/ 0 w 1246227"/>
              <a:gd name="connsiteY4" fmla="*/ 1580187 h 1580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6227" h="1580187">
                <a:moveTo>
                  <a:pt x="0" y="1580187"/>
                </a:moveTo>
                <a:lnTo>
                  <a:pt x="1168783" y="0"/>
                </a:lnTo>
                <a:lnTo>
                  <a:pt x="1246227" y="105569"/>
                </a:lnTo>
                <a:lnTo>
                  <a:pt x="358471" y="1574380"/>
                </a:lnTo>
                <a:lnTo>
                  <a:pt x="0" y="15801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4" name="Freihandform: Form 23">
            <a:extLst>
              <a:ext uri="{FF2B5EF4-FFF2-40B4-BE49-F238E27FC236}">
                <a16:creationId xmlns:a16="http://schemas.microsoft.com/office/drawing/2014/main" id="{4F0A2415-21FA-4B06-89CA-A379C8C2E262}"/>
              </a:ext>
            </a:extLst>
          </p:cNvPr>
          <p:cNvSpPr/>
          <p:nvPr userDrawn="1"/>
        </p:nvSpPr>
        <p:spPr>
          <a:xfrm rot="17193105">
            <a:off x="11374788" y="284642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3" name="Freihandform: Form 22">
            <a:extLst>
              <a:ext uri="{FF2B5EF4-FFF2-40B4-BE49-F238E27FC236}">
                <a16:creationId xmlns:a16="http://schemas.microsoft.com/office/drawing/2014/main" id="{FF9CE8FE-77D6-45E0-BBF7-78F07AC29771}"/>
              </a:ext>
            </a:extLst>
          </p:cNvPr>
          <p:cNvSpPr/>
          <p:nvPr userDrawn="1"/>
        </p:nvSpPr>
        <p:spPr>
          <a:xfrm rot="17193105">
            <a:off x="10879052" y="2627354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13" name="Textplatzhalter 8">
            <a:extLst>
              <a:ext uri="{FF2B5EF4-FFF2-40B4-BE49-F238E27FC236}">
                <a16:creationId xmlns:a16="http://schemas.microsoft.com/office/drawing/2014/main" id="{37BBBFC2-32EB-4335-9980-A7CF236703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e-DE" noProof="0"/>
              <a:t>Unterüberschrift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ihandform: Form 14">
            <a:extLst>
              <a:ext uri="{FF2B5EF4-FFF2-40B4-BE49-F238E27FC236}">
                <a16:creationId xmlns:a16="http://schemas.microsoft.com/office/drawing/2014/main" id="{B29137C9-7B18-454C-AB56-2B4631DFE59D}"/>
              </a:ext>
            </a:extLst>
          </p:cNvPr>
          <p:cNvSpPr/>
          <p:nvPr userDrawn="1"/>
        </p:nvSpPr>
        <p:spPr>
          <a:xfrm rot="14199158">
            <a:off x="10161654" y="-236402"/>
            <a:ext cx="1957093" cy="1399810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1392370 w 3571215"/>
              <a:gd name="connsiteY3" fmla="*/ 2792094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2626822 w 3571215"/>
              <a:gd name="connsiteY3" fmla="*/ 1399810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176150"/>
              <a:gd name="connsiteX1" fmla="*/ 2472666 w 3571215"/>
              <a:gd name="connsiteY1" fmla="*/ 36067 h 2176150"/>
              <a:gd name="connsiteX2" fmla="*/ 3571215 w 3571215"/>
              <a:gd name="connsiteY2" fmla="*/ 0 h 2176150"/>
              <a:gd name="connsiteX3" fmla="*/ 2626822 w 3571215"/>
              <a:gd name="connsiteY3" fmla="*/ 1399810 h 2176150"/>
              <a:gd name="connsiteX4" fmla="*/ 2309686 w 3571215"/>
              <a:gd name="connsiteY4" fmla="*/ 820126 h 2176150"/>
              <a:gd name="connsiteX5" fmla="*/ 0 w 3571215"/>
              <a:gd name="connsiteY5" fmla="*/ 2176150 h 217615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695564 w 1957093"/>
              <a:gd name="connsiteY4" fmla="*/ 820126 h 1399810"/>
              <a:gd name="connsiteX5" fmla="*/ 0 w 1957093"/>
              <a:gd name="connsiteY5" fmla="*/ 318772 h 139981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172487 w 1957093"/>
              <a:gd name="connsiteY4" fmla="*/ 1221089 h 1399810"/>
              <a:gd name="connsiteX5" fmla="*/ 0 w 1957093"/>
              <a:gd name="connsiteY5" fmla="*/ 318772 h 1399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7093" h="1399810">
                <a:moveTo>
                  <a:pt x="0" y="318772"/>
                </a:moveTo>
                <a:lnTo>
                  <a:pt x="858544" y="36067"/>
                </a:lnTo>
                <a:lnTo>
                  <a:pt x="1957093" y="0"/>
                </a:lnTo>
                <a:lnTo>
                  <a:pt x="1012700" y="1399810"/>
                </a:lnTo>
                <a:lnTo>
                  <a:pt x="172487" y="1221089"/>
                </a:lnTo>
                <a:lnTo>
                  <a:pt x="0" y="31877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14" name="Freihandform: Form 13">
            <a:extLst>
              <a:ext uri="{FF2B5EF4-FFF2-40B4-BE49-F238E27FC236}">
                <a16:creationId xmlns:a16="http://schemas.microsoft.com/office/drawing/2014/main" id="{0C7CDA8E-8D79-474E-8278-7D77C867E238}"/>
              </a:ext>
            </a:extLst>
          </p:cNvPr>
          <p:cNvSpPr/>
          <p:nvPr userDrawn="1"/>
        </p:nvSpPr>
        <p:spPr>
          <a:xfrm rot="6973557">
            <a:off x="9799840" y="198216"/>
            <a:ext cx="748251" cy="780669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24" name="Freihandform: Form 23">
            <a:extLst>
              <a:ext uri="{FF2B5EF4-FFF2-40B4-BE49-F238E27FC236}">
                <a16:creationId xmlns:a16="http://schemas.microsoft.com/office/drawing/2014/main" id="{4F0A2415-21FA-4B06-89CA-A379C8C2E262}"/>
              </a:ext>
            </a:extLst>
          </p:cNvPr>
          <p:cNvSpPr/>
          <p:nvPr userDrawn="1"/>
        </p:nvSpPr>
        <p:spPr>
          <a:xfrm rot="5483574">
            <a:off x="9854193" y="80859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9AACAC53-33A6-4BBC-8C68-0C56D0B39F57}"/>
              </a:ext>
            </a:extLst>
          </p:cNvPr>
          <p:cNvSpPr/>
          <p:nvPr userDrawn="1"/>
        </p:nvSpPr>
        <p:spPr>
          <a:xfrm rot="14235708">
            <a:off x="11753205" y="112024"/>
            <a:ext cx="332291" cy="247882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1392370 w 3571215"/>
              <a:gd name="connsiteY3" fmla="*/ 2792094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2626822 w 3571215"/>
              <a:gd name="connsiteY3" fmla="*/ 1399810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176150"/>
              <a:gd name="connsiteX1" fmla="*/ 2472666 w 3571215"/>
              <a:gd name="connsiteY1" fmla="*/ 36067 h 2176150"/>
              <a:gd name="connsiteX2" fmla="*/ 3571215 w 3571215"/>
              <a:gd name="connsiteY2" fmla="*/ 0 h 2176150"/>
              <a:gd name="connsiteX3" fmla="*/ 2626822 w 3571215"/>
              <a:gd name="connsiteY3" fmla="*/ 1399810 h 2176150"/>
              <a:gd name="connsiteX4" fmla="*/ 2309686 w 3571215"/>
              <a:gd name="connsiteY4" fmla="*/ 820126 h 2176150"/>
              <a:gd name="connsiteX5" fmla="*/ 0 w 3571215"/>
              <a:gd name="connsiteY5" fmla="*/ 2176150 h 217615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695564 w 1957093"/>
              <a:gd name="connsiteY4" fmla="*/ 820126 h 1399810"/>
              <a:gd name="connsiteX5" fmla="*/ 0 w 1957093"/>
              <a:gd name="connsiteY5" fmla="*/ 318772 h 139981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172487 w 1957093"/>
              <a:gd name="connsiteY4" fmla="*/ 1221089 h 1399810"/>
              <a:gd name="connsiteX5" fmla="*/ 0 w 1957093"/>
              <a:gd name="connsiteY5" fmla="*/ 318772 h 1399810"/>
              <a:gd name="connsiteX0" fmla="*/ 0 w 1449157"/>
              <a:gd name="connsiteY0" fmla="*/ 282705 h 1363743"/>
              <a:gd name="connsiteX1" fmla="*/ 858544 w 1449157"/>
              <a:gd name="connsiteY1" fmla="*/ 0 h 1363743"/>
              <a:gd name="connsiteX2" fmla="*/ 1449157 w 1449157"/>
              <a:gd name="connsiteY2" fmla="*/ 715834 h 1363743"/>
              <a:gd name="connsiteX3" fmla="*/ 1012700 w 1449157"/>
              <a:gd name="connsiteY3" fmla="*/ 1363743 h 1363743"/>
              <a:gd name="connsiteX4" fmla="*/ 172487 w 1449157"/>
              <a:gd name="connsiteY4" fmla="*/ 1185022 h 1363743"/>
              <a:gd name="connsiteX5" fmla="*/ 0 w 1449157"/>
              <a:gd name="connsiteY5" fmla="*/ 282705 h 1363743"/>
              <a:gd name="connsiteX0" fmla="*/ 0 w 1449157"/>
              <a:gd name="connsiteY0" fmla="*/ 0 h 1081038"/>
              <a:gd name="connsiteX1" fmla="*/ 1449157 w 1449157"/>
              <a:gd name="connsiteY1" fmla="*/ 433129 h 1081038"/>
              <a:gd name="connsiteX2" fmla="*/ 1012700 w 1449157"/>
              <a:gd name="connsiteY2" fmla="*/ 1081038 h 1081038"/>
              <a:gd name="connsiteX3" fmla="*/ 172487 w 1449157"/>
              <a:gd name="connsiteY3" fmla="*/ 902317 h 1081038"/>
              <a:gd name="connsiteX4" fmla="*/ 0 w 1449157"/>
              <a:gd name="connsiteY4" fmla="*/ 0 h 1081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9157" h="1081038">
                <a:moveTo>
                  <a:pt x="0" y="0"/>
                </a:moveTo>
                <a:lnTo>
                  <a:pt x="1449157" y="433129"/>
                </a:lnTo>
                <a:lnTo>
                  <a:pt x="1012700" y="1081038"/>
                </a:lnTo>
                <a:lnTo>
                  <a:pt x="172487" y="90231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5" name="Freihandform: Form 24">
            <a:extLst>
              <a:ext uri="{FF2B5EF4-FFF2-40B4-BE49-F238E27FC236}">
                <a16:creationId xmlns:a16="http://schemas.microsoft.com/office/drawing/2014/main" id="{ED86A7C4-9F1E-4F96-8AD9-5B75BEE364BE}"/>
              </a:ext>
            </a:extLst>
          </p:cNvPr>
          <p:cNvSpPr/>
          <p:nvPr userDrawn="1"/>
        </p:nvSpPr>
        <p:spPr>
          <a:xfrm rot="13336516">
            <a:off x="10313236" y="1084299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6" name="Freihandform: Form 25">
            <a:extLst>
              <a:ext uri="{FF2B5EF4-FFF2-40B4-BE49-F238E27FC236}">
                <a16:creationId xmlns:a16="http://schemas.microsoft.com/office/drawing/2014/main" id="{B63BFE72-A1DE-4CFE-9B52-553C99D52699}"/>
              </a:ext>
            </a:extLst>
          </p:cNvPr>
          <p:cNvSpPr/>
          <p:nvPr userDrawn="1"/>
        </p:nvSpPr>
        <p:spPr>
          <a:xfrm rot="5738060">
            <a:off x="9844293" y="1032301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30" name="Freihandform: Form 29">
            <a:extLst>
              <a:ext uri="{FF2B5EF4-FFF2-40B4-BE49-F238E27FC236}">
                <a16:creationId xmlns:a16="http://schemas.microsoft.com/office/drawing/2014/main" id="{9C266CD9-D77B-4B4D-8673-531E2784C610}"/>
              </a:ext>
            </a:extLst>
          </p:cNvPr>
          <p:cNvSpPr/>
          <p:nvPr userDrawn="1"/>
        </p:nvSpPr>
        <p:spPr>
          <a:xfrm rot="8291645">
            <a:off x="10081798" y="798094"/>
            <a:ext cx="371360" cy="273702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1989658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ur Titel, keine Graf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103350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elen D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ildplatzhalter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715" y="86714"/>
            <a:ext cx="12018572" cy="6684572"/>
          </a:xfrm>
          <a:solidFill>
            <a:schemeClr val="bg1">
              <a:lumMod val="85000"/>
            </a:schemeClr>
          </a:solidFill>
        </p:spPr>
        <p:txBody>
          <a:bodyPr lIns="360000" tIns="360000" rtlCol="0"/>
          <a:lstStyle>
            <a:lvl1pPr marL="0" indent="0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e-DE" noProof="0"/>
              <a:t>Bild hier einfügen oder ablegen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94607" y="2237328"/>
            <a:ext cx="7202786" cy="1449788"/>
          </a:xfrm>
          <a:solidFill>
            <a:schemeClr val="tx1">
              <a:alpha val="80000"/>
            </a:schemeClr>
          </a:solidFill>
        </p:spPr>
        <p:txBody>
          <a:bodyPr lIns="288000" rIns="2160000" bIns="144000" rtlCol="0" anchor="b" anchorCtr="0"/>
          <a:lstStyle>
            <a:lvl1pPr algn="r">
              <a:defRPr sz="6600" spc="-15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Vielen Dank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494607" y="3684672"/>
            <a:ext cx="5282503" cy="1604172"/>
          </a:xfrm>
          <a:solidFill>
            <a:schemeClr val="tx1">
              <a:alpha val="90000"/>
            </a:schemeClr>
          </a:solidFill>
        </p:spPr>
        <p:txBody>
          <a:bodyPr lIns="216000" tIns="144000" rIns="576000" rtlCol="0"/>
          <a:lstStyle>
            <a:lvl1pPr marL="0" indent="0" algn="r">
              <a:buNone/>
              <a:defRPr sz="165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9688AEDF-1396-4322-8818-9D1C7976FCDF}"/>
              </a:ext>
            </a:extLst>
          </p:cNvPr>
          <p:cNvCxnSpPr>
            <a:cxnSpLocks/>
          </p:cNvCxnSpPr>
          <p:nvPr userDrawn="1"/>
        </p:nvCxnSpPr>
        <p:spPr>
          <a:xfrm>
            <a:off x="7777113" y="2412127"/>
            <a:ext cx="0" cy="11001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BC122267-81F5-4D7C-8854-830FD491A4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0" y="4142258"/>
            <a:ext cx="4508500" cy="277342"/>
          </a:xfrm>
        </p:spPr>
        <p:txBody>
          <a:bodyPr rtlCol="0" anchor="ctr"/>
          <a:lstStyle>
            <a:lvl1pPr marL="0" indent="0" algn="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266700" indent="0" algn="r">
              <a:buNone/>
              <a:defRPr>
                <a:solidFill>
                  <a:schemeClr val="bg1"/>
                </a:solidFill>
              </a:defRPr>
            </a:lvl2pPr>
            <a:lvl3pPr marL="542925" indent="0" algn="r">
              <a:buNone/>
              <a:defRPr>
                <a:solidFill>
                  <a:schemeClr val="bg1"/>
                </a:solidFill>
              </a:defRPr>
            </a:lvl3pPr>
            <a:lvl4pPr marL="809625" indent="0" algn="r">
              <a:buNone/>
              <a:defRPr>
                <a:solidFill>
                  <a:schemeClr val="bg1"/>
                </a:solidFill>
              </a:defRPr>
            </a:lvl4pPr>
            <a:lvl5pPr marL="1076325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 noProof="0"/>
              <a:t>Nummer des Kontakts</a:t>
            </a:r>
          </a:p>
        </p:txBody>
      </p:sp>
      <p:sp>
        <p:nvSpPr>
          <p:cNvPr id="9" name="Textplatzhalter 5">
            <a:extLst>
              <a:ext uri="{FF2B5EF4-FFF2-40B4-BE49-F238E27FC236}">
                <a16:creationId xmlns:a16="http://schemas.microsoft.com/office/drawing/2014/main" id="{D1624B9A-AB57-40B6-89A6-D34ED60BBF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67000" y="4448040"/>
            <a:ext cx="4508500" cy="277342"/>
          </a:xfrm>
        </p:spPr>
        <p:txBody>
          <a:bodyPr rtlCol="0" anchor="ctr"/>
          <a:lstStyle>
            <a:lvl1pPr marL="0" indent="0" algn="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266700" indent="0" algn="r">
              <a:buNone/>
              <a:defRPr>
                <a:solidFill>
                  <a:schemeClr val="bg1"/>
                </a:solidFill>
              </a:defRPr>
            </a:lvl2pPr>
            <a:lvl3pPr marL="542925" indent="0" algn="r">
              <a:buNone/>
              <a:defRPr>
                <a:solidFill>
                  <a:schemeClr val="bg1"/>
                </a:solidFill>
              </a:defRPr>
            </a:lvl3pPr>
            <a:lvl4pPr marL="809625" indent="0" algn="r">
              <a:buNone/>
              <a:defRPr>
                <a:solidFill>
                  <a:schemeClr val="bg1"/>
                </a:solidFill>
              </a:defRPr>
            </a:lvl4pPr>
            <a:lvl5pPr marL="1076325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 noProof="0"/>
              <a:t>E-Mail-Adresse oder Handle für soziale Medien</a:t>
            </a:r>
          </a:p>
        </p:txBody>
      </p:sp>
      <p:sp>
        <p:nvSpPr>
          <p:cNvPr id="8" name="Bildplatzhalter 5">
            <a:extLst>
              <a:ext uri="{FF2B5EF4-FFF2-40B4-BE49-F238E27FC236}">
                <a16:creationId xmlns:a16="http://schemas.microsoft.com/office/drawing/2014/main" id="{61EA5FFD-797F-43FF-B13A-5DA8C820EE2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65008" y="2587752"/>
            <a:ext cx="1344168" cy="704088"/>
          </a:xfrm>
        </p:spPr>
        <p:txBody>
          <a:bodyPr rtlCol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Logo</a:t>
            </a:r>
          </a:p>
        </p:txBody>
      </p:sp>
      <p:sp>
        <p:nvSpPr>
          <p:cNvPr id="10" name="Textplatzhalter 5">
            <a:extLst>
              <a:ext uri="{FF2B5EF4-FFF2-40B4-BE49-F238E27FC236}">
                <a16:creationId xmlns:a16="http://schemas.microsoft.com/office/drawing/2014/main" id="{7436EF9B-F86C-114A-BB87-C439E5F1299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67000" y="4753821"/>
            <a:ext cx="4508500" cy="277342"/>
          </a:xfrm>
        </p:spPr>
        <p:txBody>
          <a:bodyPr rtlCol="0" anchor="ctr"/>
          <a:lstStyle>
            <a:lvl1pPr marL="0" indent="0" algn="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266700" indent="0" algn="r">
              <a:buNone/>
              <a:defRPr>
                <a:solidFill>
                  <a:schemeClr val="bg1"/>
                </a:solidFill>
              </a:defRPr>
            </a:lvl2pPr>
            <a:lvl3pPr marL="542925" indent="0" algn="r">
              <a:buNone/>
              <a:defRPr>
                <a:solidFill>
                  <a:schemeClr val="bg1"/>
                </a:solidFill>
              </a:defRPr>
            </a:lvl3pPr>
            <a:lvl4pPr marL="809625" indent="0" algn="r">
              <a:buNone/>
              <a:defRPr>
                <a:solidFill>
                  <a:schemeClr val="bg1"/>
                </a:solidFill>
              </a:defRPr>
            </a:lvl4pPr>
            <a:lvl5pPr marL="1076325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 noProof="0"/>
              <a:t>Websiteadresse</a:t>
            </a:r>
          </a:p>
        </p:txBody>
      </p:sp>
    </p:spTree>
    <p:extLst>
      <p:ext uri="{BB962C8B-B14F-4D97-AF65-F5344CB8AC3E}">
        <p14:creationId xmlns:p14="http://schemas.microsoft.com/office/powerpoint/2010/main" val="3475950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474E1F0E-A827-4F38-BAAB-5D5831E0813A}"/>
              </a:ext>
            </a:extLst>
          </p:cNvPr>
          <p:cNvSpPr/>
          <p:nvPr userDrawn="1"/>
        </p:nvSpPr>
        <p:spPr>
          <a:xfrm>
            <a:off x="0" y="6771286"/>
            <a:ext cx="12192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B7D9229-CE8B-44FD-B1E6-2FE619F40B4F}"/>
              </a:ext>
            </a:extLst>
          </p:cNvPr>
          <p:cNvSpPr/>
          <p:nvPr userDrawn="1"/>
        </p:nvSpPr>
        <p:spPr>
          <a:xfrm>
            <a:off x="0" y="0"/>
            <a:ext cx="12192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683AF15-88E9-4D75-9D5E-7E4924887E91}"/>
              </a:ext>
            </a:extLst>
          </p:cNvPr>
          <p:cNvSpPr/>
          <p:nvPr userDrawn="1"/>
        </p:nvSpPr>
        <p:spPr>
          <a:xfrm rot="5400000">
            <a:off x="-3385643" y="3385642"/>
            <a:ext cx="6858001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3B18E46-480F-48E8-9675-259D3D06A00D}"/>
              </a:ext>
            </a:extLst>
          </p:cNvPr>
          <p:cNvSpPr/>
          <p:nvPr userDrawn="1"/>
        </p:nvSpPr>
        <p:spPr>
          <a:xfrm rot="5400000">
            <a:off x="8719643" y="3385643"/>
            <a:ext cx="6858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32" name="Bildplatzhalter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714" y="86714"/>
            <a:ext cx="6009285" cy="6684572"/>
          </a:xfrm>
          <a:solidFill>
            <a:schemeClr val="bg1">
              <a:lumMod val="85000"/>
            </a:schemeClr>
          </a:solidFill>
        </p:spPr>
        <p:txBody>
          <a:bodyPr lIns="0" tIns="0" rtlCol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e-DE" noProof="0"/>
              <a:t>Bild hier einfügen oder ablegen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95999" y="86714"/>
            <a:ext cx="6009287" cy="4068402"/>
          </a:xfrm>
          <a:solidFill>
            <a:schemeClr val="tx1">
              <a:alpha val="80000"/>
            </a:schemeClr>
          </a:solidFill>
        </p:spPr>
        <p:txBody>
          <a:bodyPr lIns="288000" rIns="432000" bIns="144000" rtlCol="0" anchor="b"/>
          <a:lstStyle>
            <a:lvl1pPr algn="r">
              <a:defRPr sz="4200" spc="-15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Zum Bearbeiten klicken </a:t>
            </a:r>
            <a:br>
              <a:rPr lang="de-DE" noProof="0"/>
            </a:br>
            <a:r>
              <a:rPr lang="de-DE" noProof="0"/>
              <a:t>Titelmasterformat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95999" y="4152672"/>
            <a:ext cx="6009287" cy="1818422"/>
          </a:xfrm>
          <a:solidFill>
            <a:schemeClr val="bg1">
              <a:lumMod val="95000"/>
              <a:alpha val="80000"/>
            </a:schemeClr>
          </a:solidFill>
        </p:spPr>
        <p:txBody>
          <a:bodyPr lIns="288000" tIns="144000" rIns="432000" rtlCol="0"/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9994FE7-F6B5-D34D-B846-52B81F6F601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989E631-FFE0-4842-9C8D-2977AD46DA07}"/>
              </a:ext>
            </a:extLst>
          </p:cNvPr>
          <p:cNvSpPr txBox="1"/>
          <p:nvPr userDrawn="1"/>
        </p:nvSpPr>
        <p:spPr>
          <a:xfrm>
            <a:off x="5861957" y="661307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 rtl="0"/>
            <a:endParaRPr lang="de-DE" sz="1200" noProof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66F7297-6EAC-4D78-8F4E-6E8B446B36B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rtl="0"/>
            <a:r>
              <a:rPr lang="de-DE" noProof="0"/>
              <a:t>Fußzeile hinzufügen</a:t>
            </a:r>
          </a:p>
        </p:txBody>
      </p:sp>
    </p:spTree>
    <p:extLst>
      <p:ext uri="{BB962C8B-B14F-4D97-AF65-F5344CB8AC3E}">
        <p14:creationId xmlns:p14="http://schemas.microsoft.com/office/powerpoint/2010/main" val="904743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oßes Bild und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000" y="3517901"/>
            <a:ext cx="6012000" cy="1409700"/>
          </a:xfrm>
          <a:solidFill>
            <a:schemeClr val="tx1"/>
          </a:solidFill>
        </p:spPr>
        <p:txBody>
          <a:bodyPr lIns="288000" rIns="432000" bIns="144000" rtlCol="0" anchor="b"/>
          <a:lstStyle>
            <a:lvl1pPr algn="r">
              <a:defRPr sz="4100" spc="-15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 dirty="0"/>
              <a:t>Zum Bearbeiten klicken </a:t>
            </a:r>
            <a:br>
              <a:rPr lang="de-DE" noProof="0" dirty="0"/>
            </a:br>
            <a:r>
              <a:rPr lang="de-DE" noProof="0" dirty="0"/>
              <a:t>Titelmasterformat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000" y="4927600"/>
            <a:ext cx="6012000" cy="1845743"/>
          </a:xfrm>
          <a:solidFill>
            <a:schemeClr val="tx1">
              <a:lumMod val="85000"/>
              <a:lumOff val="15000"/>
            </a:schemeClr>
          </a:solidFill>
        </p:spPr>
        <p:txBody>
          <a:bodyPr lIns="288000" tIns="144000" rIns="432000" rtlCol="0"/>
          <a:lstStyle>
            <a:lvl1pPr marL="0" indent="0" algn="r">
              <a:buNone/>
              <a:defRPr sz="2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9994FE7-F6B5-D34D-B846-52B81F6F601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989E631-FFE0-4842-9C8D-2977AD46DA07}"/>
              </a:ext>
            </a:extLst>
          </p:cNvPr>
          <p:cNvSpPr txBox="1"/>
          <p:nvPr userDrawn="1"/>
        </p:nvSpPr>
        <p:spPr>
          <a:xfrm>
            <a:off x="5861957" y="661307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 rtl="0"/>
            <a:endParaRPr lang="de-DE" sz="1200" noProof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32" name="Bildplatzhalter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4000" y="86714"/>
            <a:ext cx="6009285" cy="3431187"/>
          </a:xfrm>
          <a:solidFill>
            <a:srgbClr val="333333"/>
          </a:solidFill>
        </p:spPr>
        <p:txBody>
          <a:bodyPr lIns="0" tIns="0" rtlCol="0" anchor="ctr"/>
          <a:lstStyle>
            <a:lvl1pPr marL="0" indent="0" algn="ctr">
              <a:buNone/>
              <a:defRPr sz="1100" i="1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e-DE" noProof="0"/>
              <a:t>Bild hier einfügen oder ablegen</a:t>
            </a:r>
          </a:p>
        </p:txBody>
      </p:sp>
      <p:sp>
        <p:nvSpPr>
          <p:cNvPr id="16" name="Inhaltsplatzhalter 2">
            <a:extLst>
              <a:ext uri="{FF2B5EF4-FFF2-40B4-BE49-F238E27FC236}">
                <a16:creationId xmlns:a16="http://schemas.microsoft.com/office/drawing/2014/main" id="{ED5F0C9D-A08F-4539-BA26-61D24BBE6E9A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64300" y="1152000"/>
            <a:ext cx="5307700" cy="4680000"/>
          </a:xfrm>
        </p:spPr>
        <p:txBody>
          <a:bodyPr rtlCol="0"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7E49963-F082-4E74-B310-3D1D2179629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rtl="0"/>
            <a:r>
              <a:rPr lang="de-DE" noProof="0" dirty="0"/>
              <a:t>Fußzeile hinzufügen</a:t>
            </a:r>
          </a:p>
        </p:txBody>
      </p:sp>
    </p:spTree>
    <p:extLst>
      <p:ext uri="{BB962C8B-B14F-4D97-AF65-F5344CB8AC3E}">
        <p14:creationId xmlns:p14="http://schemas.microsoft.com/office/powerpoint/2010/main" val="607283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152000"/>
            <a:ext cx="11340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24" name="Freihandform: Form 23">
            <a:extLst>
              <a:ext uri="{FF2B5EF4-FFF2-40B4-BE49-F238E27FC236}">
                <a16:creationId xmlns:a16="http://schemas.microsoft.com/office/drawing/2014/main" id="{5F6D6B0F-FF8B-4D60-B712-A57904D5502C}"/>
              </a:ext>
            </a:extLst>
          </p:cNvPr>
          <p:cNvSpPr/>
          <p:nvPr userDrawn="1"/>
        </p:nvSpPr>
        <p:spPr>
          <a:xfrm rot="19260823">
            <a:off x="10216425" y="538864"/>
            <a:ext cx="46736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5" name="Freihandform: Form 24">
            <a:extLst>
              <a:ext uri="{FF2B5EF4-FFF2-40B4-BE49-F238E27FC236}">
                <a16:creationId xmlns:a16="http://schemas.microsoft.com/office/drawing/2014/main" id="{FFF5FB50-33B5-4195-92D6-70891F240926}"/>
              </a:ext>
            </a:extLst>
          </p:cNvPr>
          <p:cNvSpPr/>
          <p:nvPr userDrawn="1"/>
        </p:nvSpPr>
        <p:spPr>
          <a:xfrm rot="20377627">
            <a:off x="10678141" y="849218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6" name="Freihandform: Form 25">
            <a:extLst>
              <a:ext uri="{FF2B5EF4-FFF2-40B4-BE49-F238E27FC236}">
                <a16:creationId xmlns:a16="http://schemas.microsoft.com/office/drawing/2014/main" id="{EECD958F-56E9-4A3B-9C25-D5970592C848}"/>
              </a:ext>
            </a:extLst>
          </p:cNvPr>
          <p:cNvSpPr/>
          <p:nvPr userDrawn="1"/>
        </p:nvSpPr>
        <p:spPr>
          <a:xfrm rot="19260823">
            <a:off x="10717367" y="620572"/>
            <a:ext cx="250689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7" name="Freihandform: Form 26">
            <a:extLst>
              <a:ext uri="{FF2B5EF4-FFF2-40B4-BE49-F238E27FC236}">
                <a16:creationId xmlns:a16="http://schemas.microsoft.com/office/drawing/2014/main" id="{72F4FF18-9272-43AF-912E-B1CF8BF148D4}"/>
              </a:ext>
            </a:extLst>
          </p:cNvPr>
          <p:cNvSpPr/>
          <p:nvPr userDrawn="1"/>
        </p:nvSpPr>
        <p:spPr>
          <a:xfrm rot="19810388">
            <a:off x="11064926" y="78160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8" name="Freihandform: Form 27">
            <a:extLst>
              <a:ext uri="{FF2B5EF4-FFF2-40B4-BE49-F238E27FC236}">
                <a16:creationId xmlns:a16="http://schemas.microsoft.com/office/drawing/2014/main" id="{AE9C7EB4-9E81-4394-8C2C-A54BBD15B51D}"/>
              </a:ext>
            </a:extLst>
          </p:cNvPr>
          <p:cNvSpPr/>
          <p:nvPr userDrawn="1"/>
        </p:nvSpPr>
        <p:spPr>
          <a:xfrm rot="18277851">
            <a:off x="11152527" y="3820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9" name="Freihandform: Form 28">
            <a:extLst>
              <a:ext uri="{FF2B5EF4-FFF2-40B4-BE49-F238E27FC236}">
                <a16:creationId xmlns:a16="http://schemas.microsoft.com/office/drawing/2014/main" id="{FE681EC0-A139-4B14-89E8-F237CB63D4C9}"/>
              </a:ext>
            </a:extLst>
          </p:cNvPr>
          <p:cNvSpPr/>
          <p:nvPr userDrawn="1"/>
        </p:nvSpPr>
        <p:spPr>
          <a:xfrm rot="20761418">
            <a:off x="11545452" y="1030689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30" name="Freihandform: Form 29">
            <a:extLst>
              <a:ext uri="{FF2B5EF4-FFF2-40B4-BE49-F238E27FC236}">
                <a16:creationId xmlns:a16="http://schemas.microsoft.com/office/drawing/2014/main" id="{87F87648-ABB4-4C97-BB6D-58342407E9DF}"/>
              </a:ext>
            </a:extLst>
          </p:cNvPr>
          <p:cNvSpPr/>
          <p:nvPr userDrawn="1"/>
        </p:nvSpPr>
        <p:spPr>
          <a:xfrm rot="17315293">
            <a:off x="11756248" y="2475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31" name="Freihandform: Form 30">
            <a:extLst>
              <a:ext uri="{FF2B5EF4-FFF2-40B4-BE49-F238E27FC236}">
                <a16:creationId xmlns:a16="http://schemas.microsoft.com/office/drawing/2014/main" id="{0802EFEB-F4DF-4501-91AA-173B60EBBBAA}"/>
              </a:ext>
            </a:extLst>
          </p:cNvPr>
          <p:cNvSpPr/>
          <p:nvPr userDrawn="1"/>
        </p:nvSpPr>
        <p:spPr>
          <a:xfrm rot="20082236">
            <a:off x="11448108" y="631127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32" name="Freihandform: Form 31">
            <a:extLst>
              <a:ext uri="{FF2B5EF4-FFF2-40B4-BE49-F238E27FC236}">
                <a16:creationId xmlns:a16="http://schemas.microsoft.com/office/drawing/2014/main" id="{109FE51D-8E02-4ED7-862B-5CF838F7F77F}"/>
              </a:ext>
            </a:extLst>
          </p:cNvPr>
          <p:cNvSpPr/>
          <p:nvPr userDrawn="1"/>
        </p:nvSpPr>
        <p:spPr>
          <a:xfrm rot="19879732">
            <a:off x="11668879" y="824433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33" name="Freihandform: Form 32">
            <a:extLst>
              <a:ext uri="{FF2B5EF4-FFF2-40B4-BE49-F238E27FC236}">
                <a16:creationId xmlns:a16="http://schemas.microsoft.com/office/drawing/2014/main" id="{4ECB9E40-5923-4571-9C8E-D7412C1283B2}"/>
              </a:ext>
            </a:extLst>
          </p:cNvPr>
          <p:cNvSpPr/>
          <p:nvPr userDrawn="1"/>
        </p:nvSpPr>
        <p:spPr>
          <a:xfrm rot="328041">
            <a:off x="10094502" y="901548"/>
            <a:ext cx="579699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34" name="Freihandform: Form 33">
            <a:extLst>
              <a:ext uri="{FF2B5EF4-FFF2-40B4-BE49-F238E27FC236}">
                <a16:creationId xmlns:a16="http://schemas.microsoft.com/office/drawing/2014/main" id="{E46052C9-826B-47AC-9F6B-3078D4F43748}"/>
              </a:ext>
            </a:extLst>
          </p:cNvPr>
          <p:cNvSpPr/>
          <p:nvPr userDrawn="1"/>
        </p:nvSpPr>
        <p:spPr>
          <a:xfrm>
            <a:off x="10871770" y="1202556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35" name="Freihandform: Form 34">
            <a:extLst>
              <a:ext uri="{FF2B5EF4-FFF2-40B4-BE49-F238E27FC236}">
                <a16:creationId xmlns:a16="http://schemas.microsoft.com/office/drawing/2014/main" id="{0C3867F5-4C6F-48BE-9DFF-9046D1FE6771}"/>
              </a:ext>
            </a:extLst>
          </p:cNvPr>
          <p:cNvSpPr/>
          <p:nvPr userDrawn="1"/>
        </p:nvSpPr>
        <p:spPr>
          <a:xfrm rot="20761418">
            <a:off x="11512604" y="1484835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36" name="Freihandform: Form 35">
            <a:extLst>
              <a:ext uri="{FF2B5EF4-FFF2-40B4-BE49-F238E27FC236}">
                <a16:creationId xmlns:a16="http://schemas.microsoft.com/office/drawing/2014/main" id="{7B0CB40F-9E6F-457D-9C1F-9769BC3AE13E}"/>
              </a:ext>
            </a:extLst>
          </p:cNvPr>
          <p:cNvSpPr/>
          <p:nvPr userDrawn="1"/>
        </p:nvSpPr>
        <p:spPr>
          <a:xfrm rot="1160487">
            <a:off x="10291662" y="1614015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37" name="Freihandform: Form 36">
            <a:extLst>
              <a:ext uri="{FF2B5EF4-FFF2-40B4-BE49-F238E27FC236}">
                <a16:creationId xmlns:a16="http://schemas.microsoft.com/office/drawing/2014/main" id="{0FCD03E7-2128-4C04-A914-409506646A76}"/>
              </a:ext>
            </a:extLst>
          </p:cNvPr>
          <p:cNvSpPr/>
          <p:nvPr userDrawn="1"/>
        </p:nvSpPr>
        <p:spPr>
          <a:xfrm rot="803026">
            <a:off x="11586107" y="2015428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152000"/>
            <a:ext cx="5472000" cy="504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9E47D86-FD0D-44D0-9B7F-9EDEBD11F9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99887" y="1152525"/>
            <a:ext cx="5472113" cy="5038725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152000"/>
            <a:ext cx="3600000" cy="503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01550" y="1152000"/>
            <a:ext cx="3600450" cy="5038725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71550" y="1152000"/>
            <a:ext cx="3600450" cy="5038725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152000"/>
            <a:ext cx="2160000" cy="503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412" y="1152525"/>
            <a:ext cx="2160588" cy="5038725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1412" y="1152525"/>
            <a:ext cx="2160588" cy="5038725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6412" y="1148060"/>
            <a:ext cx="2160588" cy="5038725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1412" y="1152525"/>
            <a:ext cx="2160588" cy="5038725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Symbolaufzählungszeich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Ellipse 27">
            <a:extLst>
              <a:ext uri="{FF2B5EF4-FFF2-40B4-BE49-F238E27FC236}">
                <a16:creationId xmlns:a16="http://schemas.microsoft.com/office/drawing/2014/main" id="{2041BFF2-BC3B-3145-940D-004809E5A80A}"/>
              </a:ext>
            </a:extLst>
          </p:cNvPr>
          <p:cNvSpPr>
            <a:spLocks noChangeAspect="1"/>
          </p:cNvSpPr>
          <p:nvPr userDrawn="1"/>
        </p:nvSpPr>
        <p:spPr>
          <a:xfrm>
            <a:off x="3050592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9" name="Ellipse 28">
            <a:extLst>
              <a:ext uri="{FF2B5EF4-FFF2-40B4-BE49-F238E27FC236}">
                <a16:creationId xmlns:a16="http://schemas.microsoft.com/office/drawing/2014/main" id="{A9906F5C-A183-DF45-AE48-C1D611CDC98D}"/>
              </a:ext>
            </a:extLst>
          </p:cNvPr>
          <p:cNvSpPr>
            <a:spLocks noChangeAspect="1"/>
          </p:cNvSpPr>
          <p:nvPr userDrawn="1"/>
        </p:nvSpPr>
        <p:spPr>
          <a:xfrm>
            <a:off x="5345060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30" name="Ellipse 29">
            <a:extLst>
              <a:ext uri="{FF2B5EF4-FFF2-40B4-BE49-F238E27FC236}">
                <a16:creationId xmlns:a16="http://schemas.microsoft.com/office/drawing/2014/main" id="{C9CFF2EB-CD95-EA4D-810E-C9F8127071FE}"/>
              </a:ext>
            </a:extLst>
          </p:cNvPr>
          <p:cNvSpPr>
            <a:spLocks noChangeAspect="1"/>
          </p:cNvSpPr>
          <p:nvPr userDrawn="1"/>
        </p:nvSpPr>
        <p:spPr>
          <a:xfrm>
            <a:off x="7639529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31" name="Ellipse 30">
            <a:extLst>
              <a:ext uri="{FF2B5EF4-FFF2-40B4-BE49-F238E27FC236}">
                <a16:creationId xmlns:a16="http://schemas.microsoft.com/office/drawing/2014/main" id="{EE120266-68E0-504A-B1C8-F3369F5AF7C0}"/>
              </a:ext>
            </a:extLst>
          </p:cNvPr>
          <p:cNvSpPr>
            <a:spLocks noChangeAspect="1"/>
          </p:cNvSpPr>
          <p:nvPr userDrawn="1"/>
        </p:nvSpPr>
        <p:spPr>
          <a:xfrm>
            <a:off x="9933998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4FB4A810-8614-AD44-B362-CE45C8C679CE}"/>
              </a:ext>
            </a:extLst>
          </p:cNvPr>
          <p:cNvSpPr>
            <a:spLocks noChangeAspect="1"/>
          </p:cNvSpPr>
          <p:nvPr userDrawn="1"/>
        </p:nvSpPr>
        <p:spPr>
          <a:xfrm>
            <a:off x="759111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075" y="4688112"/>
            <a:ext cx="2160588" cy="900000"/>
          </a:xfrm>
        </p:spPr>
        <p:txBody>
          <a:bodyPr rtlCol="0"/>
          <a:lstStyle>
            <a:lvl1pPr marL="0" indent="0" algn="ctr">
              <a:buNone/>
              <a:defRPr sz="1600"/>
            </a:lvl1pPr>
          </a:lstStyle>
          <a:p>
            <a:pPr lvl="0" rtl="0"/>
            <a:r>
              <a:rPr lang="de-DE" noProof="0"/>
              <a:t>Beschreibung zum Aufzählungszeichen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0543" y="4688112"/>
            <a:ext cx="2160588" cy="900000"/>
          </a:xfrm>
        </p:spPr>
        <p:txBody>
          <a:bodyPr rtlCol="0"/>
          <a:lstStyle>
            <a:lvl1pPr marL="0" indent="0" algn="ctr">
              <a:buNone/>
              <a:defRPr sz="1600"/>
            </a:lvl1pPr>
          </a:lstStyle>
          <a:p>
            <a:pPr lvl="0" rtl="0"/>
            <a:r>
              <a:rPr lang="de-DE" noProof="0"/>
              <a:t>Beschreibung zum Aufzählungszeichen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5012" y="4683647"/>
            <a:ext cx="2160588" cy="900000"/>
          </a:xfrm>
        </p:spPr>
        <p:txBody>
          <a:bodyPr rtlCol="0"/>
          <a:lstStyle>
            <a:lvl1pPr marL="0" indent="0" algn="ctr">
              <a:buNone/>
              <a:defRPr sz="1600"/>
            </a:lvl1pPr>
          </a:lstStyle>
          <a:p>
            <a:pPr lvl="0" rtl="0"/>
            <a:r>
              <a:rPr lang="de-DE" noProof="0"/>
              <a:t>Beschreibung zum Aufzählungszeichen</a:t>
            </a:r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09481" y="4688112"/>
            <a:ext cx="2160588" cy="900000"/>
          </a:xfrm>
        </p:spPr>
        <p:txBody>
          <a:bodyPr rtlCol="0"/>
          <a:lstStyle>
            <a:lvl1pPr marL="0" indent="0" algn="ctr">
              <a:buNone/>
              <a:defRPr sz="1600"/>
            </a:lvl1pPr>
          </a:lstStyle>
          <a:p>
            <a:pPr lvl="0" rtl="0"/>
            <a:r>
              <a:rPr lang="de-DE" noProof="0"/>
              <a:t>Beschreibung zum Aufzählungszeichen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B3F7825-EB73-4976-9D8D-BAD8C8FCEA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00" y="3926334"/>
            <a:ext cx="2160000" cy="504000"/>
          </a:xfrm>
        </p:spPr>
        <p:txBody>
          <a:bodyPr rtlCol="0"/>
          <a:lstStyle>
            <a:lvl1pPr marL="0" indent="0" algn="ctr">
              <a:buNone/>
              <a:defRPr sz="1700" b="1">
                <a:latin typeface="+mj-lt"/>
              </a:defRPr>
            </a:lvl1pPr>
          </a:lstStyle>
          <a:p>
            <a:pPr lvl="0" rtl="0"/>
            <a:r>
              <a:rPr lang="de-DE" noProof="0"/>
              <a:t>Aufzählungszeichen 1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26076" y="3926335"/>
            <a:ext cx="2160587" cy="504000"/>
          </a:xfrm>
        </p:spPr>
        <p:txBody>
          <a:bodyPr rtlCol="0"/>
          <a:lstStyle>
            <a:lvl1pPr marL="0" indent="0" algn="ctr">
              <a:buNone/>
              <a:defRPr sz="1700" b="1">
                <a:latin typeface="+mj-lt"/>
              </a:defRPr>
            </a:lvl1pPr>
          </a:lstStyle>
          <a:p>
            <a:pPr lvl="0" rtl="0"/>
            <a:r>
              <a:rPr lang="de-DE" noProof="0"/>
              <a:t>Aufzählungszeichen 2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20543" y="3926335"/>
            <a:ext cx="2160588" cy="504000"/>
          </a:xfrm>
        </p:spPr>
        <p:txBody>
          <a:bodyPr rtlCol="0"/>
          <a:lstStyle>
            <a:lvl1pPr marL="0" indent="0" algn="ctr">
              <a:buNone/>
              <a:defRPr sz="1700" b="1">
                <a:latin typeface="+mj-lt"/>
              </a:defRPr>
            </a:lvl1pPr>
          </a:lstStyle>
          <a:p>
            <a:pPr lvl="0" rtl="0"/>
            <a:r>
              <a:rPr lang="de-DE" noProof="0"/>
              <a:t>Aufzählungszeichen 3</a:t>
            </a:r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33DAFB20-1343-4578-8AA0-0378B674F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315013" y="3926335"/>
            <a:ext cx="2160587" cy="504000"/>
          </a:xfrm>
        </p:spPr>
        <p:txBody>
          <a:bodyPr rtlCol="0"/>
          <a:lstStyle>
            <a:lvl1pPr marL="0" indent="0" algn="ctr">
              <a:buNone/>
              <a:defRPr sz="1700" b="1">
                <a:latin typeface="+mj-lt"/>
              </a:defRPr>
            </a:lvl1pPr>
          </a:lstStyle>
          <a:p>
            <a:pPr lvl="0" rtl="0"/>
            <a:r>
              <a:rPr lang="de-DE" noProof="0"/>
              <a:t>Aufzählungszeichen 4</a:t>
            </a:r>
          </a:p>
        </p:txBody>
      </p:sp>
      <p:sp>
        <p:nvSpPr>
          <p:cNvPr id="19" name="Textplatzhalter 18">
            <a:extLst>
              <a:ext uri="{FF2B5EF4-FFF2-40B4-BE49-F238E27FC236}">
                <a16:creationId xmlns:a16="http://schemas.microsoft.com/office/drawing/2014/main" id="{B01E9EA3-8BD6-4531-812C-663C75428B7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09481" y="3926335"/>
            <a:ext cx="2160588" cy="504000"/>
          </a:xfrm>
        </p:spPr>
        <p:txBody>
          <a:bodyPr rtlCol="0"/>
          <a:lstStyle>
            <a:lvl1pPr marL="0" indent="0" algn="ctr">
              <a:buNone/>
              <a:defRPr sz="1700" b="1">
                <a:latin typeface="+mj-lt"/>
              </a:defRPr>
            </a:lvl1pPr>
          </a:lstStyle>
          <a:p>
            <a:pPr lvl="0" rtl="0"/>
            <a:r>
              <a:rPr lang="de-DE" noProof="0"/>
              <a:t>Aufzählungszeichen 5</a:t>
            </a:r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DA4566DA-C848-4A27-BBC8-722932FFD7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2094" y="4683350"/>
            <a:ext cx="2160000" cy="900000"/>
          </a:xfrm>
        </p:spPr>
        <p:txBody>
          <a:bodyPr rtlCol="0"/>
          <a:lstStyle>
            <a:lvl1pPr marL="0" indent="0" algn="ctr">
              <a:buNone/>
              <a:defRPr sz="1600"/>
            </a:lvl1pPr>
          </a:lstStyle>
          <a:p>
            <a:pPr lvl="0" rtl="0"/>
            <a:r>
              <a:rPr lang="de-DE" noProof="0"/>
              <a:t>Beschreibung zum Aufzählungszeichen</a:t>
            </a:r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B0B1F8F6-73A5-F142-8A28-094DA998B5F5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086454" y="2358091"/>
            <a:ext cx="854075" cy="854075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de-DE" noProof="0"/>
              <a:t>Klicken Sie, um ein Bild hinzuzu-fügen.</a:t>
            </a:r>
          </a:p>
        </p:txBody>
      </p:sp>
      <p:sp>
        <p:nvSpPr>
          <p:cNvPr id="32" name="Bildplatzhalter 3">
            <a:extLst>
              <a:ext uri="{FF2B5EF4-FFF2-40B4-BE49-F238E27FC236}">
                <a16:creationId xmlns:a16="http://schemas.microsoft.com/office/drawing/2014/main" id="{F78A887E-89A6-244C-8AA4-484FE5358768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380176" y="2358091"/>
            <a:ext cx="854075" cy="854075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de-DE" noProof="0"/>
              <a:t>Klicken Sie, um ein Bild hinzuzu-fügen.</a:t>
            </a:r>
          </a:p>
        </p:txBody>
      </p:sp>
      <p:sp>
        <p:nvSpPr>
          <p:cNvPr id="33" name="Bildplatzhalter 3">
            <a:extLst>
              <a:ext uri="{FF2B5EF4-FFF2-40B4-BE49-F238E27FC236}">
                <a16:creationId xmlns:a16="http://schemas.microsoft.com/office/drawing/2014/main" id="{52B18661-99A8-214A-A089-09F11F1EB5C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5673898" y="2358091"/>
            <a:ext cx="854075" cy="854075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de-DE" noProof="0"/>
              <a:t>Klicken Sie, um ein Bild hinzuzu-fügen.</a:t>
            </a:r>
          </a:p>
        </p:txBody>
      </p:sp>
      <p:sp>
        <p:nvSpPr>
          <p:cNvPr id="34" name="Bildplatzhalter 3">
            <a:extLst>
              <a:ext uri="{FF2B5EF4-FFF2-40B4-BE49-F238E27FC236}">
                <a16:creationId xmlns:a16="http://schemas.microsoft.com/office/drawing/2014/main" id="{69D5F0B5-DE10-D646-9244-6B4289E7793E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967620" y="2358091"/>
            <a:ext cx="854075" cy="854075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de-DE" noProof="0"/>
              <a:t>Klicken Sie, um ein Bild hinzuzu-fügen.</a:t>
            </a:r>
          </a:p>
        </p:txBody>
      </p:sp>
      <p:sp>
        <p:nvSpPr>
          <p:cNvPr id="35" name="Bildplatzhalter 3">
            <a:extLst>
              <a:ext uri="{FF2B5EF4-FFF2-40B4-BE49-F238E27FC236}">
                <a16:creationId xmlns:a16="http://schemas.microsoft.com/office/drawing/2014/main" id="{72B87CCD-6D17-844B-87EF-F8BC69D79B06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10261341" y="2358091"/>
            <a:ext cx="854075" cy="854075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de-DE" noProof="0"/>
              <a:t>Klicken Sie, um ein Bild hinzuzu-fügen.</a:t>
            </a:r>
          </a:p>
        </p:txBody>
      </p:sp>
    </p:spTree>
    <p:extLst>
      <p:ext uri="{BB962C8B-B14F-4D97-AF65-F5344CB8AC3E}">
        <p14:creationId xmlns:p14="http://schemas.microsoft.com/office/powerpoint/2010/main" val="1988026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gitales Produ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ihandform: Form 23">
            <a:extLst>
              <a:ext uri="{FF2B5EF4-FFF2-40B4-BE49-F238E27FC236}">
                <a16:creationId xmlns:a16="http://schemas.microsoft.com/office/drawing/2014/main" id="{5F6D6B0F-FF8B-4D60-B712-A57904D5502C}"/>
              </a:ext>
            </a:extLst>
          </p:cNvPr>
          <p:cNvSpPr/>
          <p:nvPr userDrawn="1"/>
        </p:nvSpPr>
        <p:spPr>
          <a:xfrm rot="19260823">
            <a:off x="10216425" y="538864"/>
            <a:ext cx="46736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5" name="Freihandform: Form 24">
            <a:extLst>
              <a:ext uri="{FF2B5EF4-FFF2-40B4-BE49-F238E27FC236}">
                <a16:creationId xmlns:a16="http://schemas.microsoft.com/office/drawing/2014/main" id="{FFF5FB50-33B5-4195-92D6-70891F240926}"/>
              </a:ext>
            </a:extLst>
          </p:cNvPr>
          <p:cNvSpPr/>
          <p:nvPr userDrawn="1"/>
        </p:nvSpPr>
        <p:spPr>
          <a:xfrm rot="20377627">
            <a:off x="10678141" y="849218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6" name="Freihandform: Form 25">
            <a:extLst>
              <a:ext uri="{FF2B5EF4-FFF2-40B4-BE49-F238E27FC236}">
                <a16:creationId xmlns:a16="http://schemas.microsoft.com/office/drawing/2014/main" id="{EECD958F-56E9-4A3B-9C25-D5970592C848}"/>
              </a:ext>
            </a:extLst>
          </p:cNvPr>
          <p:cNvSpPr/>
          <p:nvPr userDrawn="1"/>
        </p:nvSpPr>
        <p:spPr>
          <a:xfrm rot="19260823">
            <a:off x="10717367" y="620572"/>
            <a:ext cx="250689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7" name="Freihandform: Form 26">
            <a:extLst>
              <a:ext uri="{FF2B5EF4-FFF2-40B4-BE49-F238E27FC236}">
                <a16:creationId xmlns:a16="http://schemas.microsoft.com/office/drawing/2014/main" id="{72F4FF18-9272-43AF-912E-B1CF8BF148D4}"/>
              </a:ext>
            </a:extLst>
          </p:cNvPr>
          <p:cNvSpPr/>
          <p:nvPr userDrawn="1"/>
        </p:nvSpPr>
        <p:spPr>
          <a:xfrm rot="19810388">
            <a:off x="11064926" y="78160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8" name="Freihandform: Form 27">
            <a:extLst>
              <a:ext uri="{FF2B5EF4-FFF2-40B4-BE49-F238E27FC236}">
                <a16:creationId xmlns:a16="http://schemas.microsoft.com/office/drawing/2014/main" id="{AE9C7EB4-9E81-4394-8C2C-A54BBD15B51D}"/>
              </a:ext>
            </a:extLst>
          </p:cNvPr>
          <p:cNvSpPr/>
          <p:nvPr userDrawn="1"/>
        </p:nvSpPr>
        <p:spPr>
          <a:xfrm rot="18277851">
            <a:off x="11152527" y="3820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9" name="Freihandform: Form 28">
            <a:extLst>
              <a:ext uri="{FF2B5EF4-FFF2-40B4-BE49-F238E27FC236}">
                <a16:creationId xmlns:a16="http://schemas.microsoft.com/office/drawing/2014/main" id="{FE681EC0-A139-4B14-89E8-F237CB63D4C9}"/>
              </a:ext>
            </a:extLst>
          </p:cNvPr>
          <p:cNvSpPr/>
          <p:nvPr userDrawn="1"/>
        </p:nvSpPr>
        <p:spPr>
          <a:xfrm rot="20761418">
            <a:off x="11545452" y="1030689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30" name="Freihandform: Form 29">
            <a:extLst>
              <a:ext uri="{FF2B5EF4-FFF2-40B4-BE49-F238E27FC236}">
                <a16:creationId xmlns:a16="http://schemas.microsoft.com/office/drawing/2014/main" id="{87F87648-ABB4-4C97-BB6D-58342407E9DF}"/>
              </a:ext>
            </a:extLst>
          </p:cNvPr>
          <p:cNvSpPr/>
          <p:nvPr userDrawn="1"/>
        </p:nvSpPr>
        <p:spPr>
          <a:xfrm rot="17315293">
            <a:off x="11756248" y="2475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31" name="Freihandform: Form 30">
            <a:extLst>
              <a:ext uri="{FF2B5EF4-FFF2-40B4-BE49-F238E27FC236}">
                <a16:creationId xmlns:a16="http://schemas.microsoft.com/office/drawing/2014/main" id="{0802EFEB-F4DF-4501-91AA-173B60EBBBAA}"/>
              </a:ext>
            </a:extLst>
          </p:cNvPr>
          <p:cNvSpPr/>
          <p:nvPr userDrawn="1"/>
        </p:nvSpPr>
        <p:spPr>
          <a:xfrm rot="20082236">
            <a:off x="11448108" y="631127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32" name="Freihandform: Form 31">
            <a:extLst>
              <a:ext uri="{FF2B5EF4-FFF2-40B4-BE49-F238E27FC236}">
                <a16:creationId xmlns:a16="http://schemas.microsoft.com/office/drawing/2014/main" id="{109FE51D-8E02-4ED7-862B-5CF838F7F77F}"/>
              </a:ext>
            </a:extLst>
          </p:cNvPr>
          <p:cNvSpPr/>
          <p:nvPr userDrawn="1"/>
        </p:nvSpPr>
        <p:spPr>
          <a:xfrm rot="19879732">
            <a:off x="11668879" y="824433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33" name="Freihandform: Form 32">
            <a:extLst>
              <a:ext uri="{FF2B5EF4-FFF2-40B4-BE49-F238E27FC236}">
                <a16:creationId xmlns:a16="http://schemas.microsoft.com/office/drawing/2014/main" id="{4ECB9E40-5923-4571-9C8E-D7412C1283B2}"/>
              </a:ext>
            </a:extLst>
          </p:cNvPr>
          <p:cNvSpPr/>
          <p:nvPr userDrawn="1"/>
        </p:nvSpPr>
        <p:spPr>
          <a:xfrm rot="328041">
            <a:off x="10094502" y="901548"/>
            <a:ext cx="579699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34" name="Freihandform: Form 33">
            <a:extLst>
              <a:ext uri="{FF2B5EF4-FFF2-40B4-BE49-F238E27FC236}">
                <a16:creationId xmlns:a16="http://schemas.microsoft.com/office/drawing/2014/main" id="{E46052C9-826B-47AC-9F6B-3078D4F43748}"/>
              </a:ext>
            </a:extLst>
          </p:cNvPr>
          <p:cNvSpPr/>
          <p:nvPr userDrawn="1"/>
        </p:nvSpPr>
        <p:spPr>
          <a:xfrm>
            <a:off x="10871770" y="1202556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35" name="Freihandform: Form 34">
            <a:extLst>
              <a:ext uri="{FF2B5EF4-FFF2-40B4-BE49-F238E27FC236}">
                <a16:creationId xmlns:a16="http://schemas.microsoft.com/office/drawing/2014/main" id="{0C3867F5-4C6F-48BE-9DFF-9046D1FE6771}"/>
              </a:ext>
            </a:extLst>
          </p:cNvPr>
          <p:cNvSpPr/>
          <p:nvPr userDrawn="1"/>
        </p:nvSpPr>
        <p:spPr>
          <a:xfrm rot="20761418">
            <a:off x="11512604" y="1484835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36" name="Freihandform: Form 35">
            <a:extLst>
              <a:ext uri="{FF2B5EF4-FFF2-40B4-BE49-F238E27FC236}">
                <a16:creationId xmlns:a16="http://schemas.microsoft.com/office/drawing/2014/main" id="{7B0CB40F-9E6F-457D-9C1F-9769BC3AE13E}"/>
              </a:ext>
            </a:extLst>
          </p:cNvPr>
          <p:cNvSpPr/>
          <p:nvPr userDrawn="1"/>
        </p:nvSpPr>
        <p:spPr>
          <a:xfrm rot="1160487">
            <a:off x="10291662" y="1614015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37" name="Freihandform: Form 36">
            <a:extLst>
              <a:ext uri="{FF2B5EF4-FFF2-40B4-BE49-F238E27FC236}">
                <a16:creationId xmlns:a16="http://schemas.microsoft.com/office/drawing/2014/main" id="{0FCD03E7-2128-4C04-A914-409506646A76}"/>
              </a:ext>
            </a:extLst>
          </p:cNvPr>
          <p:cNvSpPr/>
          <p:nvPr userDrawn="1"/>
        </p:nvSpPr>
        <p:spPr>
          <a:xfrm rot="803026">
            <a:off x="11586107" y="2015428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grpSp>
        <p:nvGrpSpPr>
          <p:cNvPr id="43" name="Gruppe 42">
            <a:extLst>
              <a:ext uri="{FF2B5EF4-FFF2-40B4-BE49-F238E27FC236}">
                <a16:creationId xmlns:a16="http://schemas.microsoft.com/office/drawing/2014/main" id="{0725BC56-C7B6-400F-80F9-3F968E2CAE0E}"/>
              </a:ext>
            </a:extLst>
          </p:cNvPr>
          <p:cNvGrpSpPr/>
          <p:nvPr userDrawn="1"/>
        </p:nvGrpSpPr>
        <p:grpSpPr>
          <a:xfrm>
            <a:off x="3383603" y="1013721"/>
            <a:ext cx="7749965" cy="5100743"/>
            <a:chOff x="510812" y="938373"/>
            <a:chExt cx="8073393" cy="5313612"/>
          </a:xfrm>
        </p:grpSpPr>
        <p:sp>
          <p:nvSpPr>
            <p:cNvPr id="44" name="Abgerundetes Rechteck 15">
              <a:extLst>
                <a:ext uri="{FF2B5EF4-FFF2-40B4-BE49-F238E27FC236}">
                  <a16:creationId xmlns:a16="http://schemas.microsoft.com/office/drawing/2014/main" id="{1EC806EC-A1B2-4893-9504-1D7FFE8E238F}"/>
                </a:ext>
              </a:extLst>
            </p:cNvPr>
            <p:cNvSpPr/>
            <p:nvPr/>
          </p:nvSpPr>
          <p:spPr>
            <a:xfrm>
              <a:off x="877709" y="938373"/>
              <a:ext cx="7339600" cy="5234482"/>
            </a:xfrm>
            <a:prstGeom prst="round2SameRect">
              <a:avLst>
                <a:gd name="adj1" fmla="val 5601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de-DE" noProof="0"/>
            </a:p>
          </p:txBody>
        </p:sp>
        <p:sp>
          <p:nvSpPr>
            <p:cNvPr id="45" name="Abgerundetes Rechteck 15">
              <a:extLst>
                <a:ext uri="{FF2B5EF4-FFF2-40B4-BE49-F238E27FC236}">
                  <a16:creationId xmlns:a16="http://schemas.microsoft.com/office/drawing/2014/main" id="{535A1B12-6F16-41A0-A6B1-4AD0CCB5A081}"/>
                </a:ext>
              </a:extLst>
            </p:cNvPr>
            <p:cNvSpPr/>
            <p:nvPr/>
          </p:nvSpPr>
          <p:spPr>
            <a:xfrm>
              <a:off x="930758" y="995668"/>
              <a:ext cx="7233502" cy="5177187"/>
            </a:xfrm>
            <a:prstGeom prst="round2SameRect">
              <a:avLst>
                <a:gd name="adj1" fmla="val 4499"/>
                <a:gd name="adj2" fmla="val 0"/>
              </a:avLst>
            </a:prstGeom>
            <a:solidFill>
              <a:schemeClr val="bg1"/>
            </a:solidFill>
            <a:ln w="3175">
              <a:solidFill>
                <a:schemeClr val="accent1"/>
              </a:solidFill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 noProof="0"/>
            </a:p>
          </p:txBody>
        </p:sp>
        <p:sp>
          <p:nvSpPr>
            <p:cNvPr id="46" name="Rechteck: Abgerundete Ecken 45">
              <a:extLst>
                <a:ext uri="{FF2B5EF4-FFF2-40B4-BE49-F238E27FC236}">
                  <a16:creationId xmlns:a16="http://schemas.microsoft.com/office/drawing/2014/main" id="{379B244F-CF81-4500-A78E-495ABA6828BA}"/>
                </a:ext>
              </a:extLst>
            </p:cNvPr>
            <p:cNvSpPr/>
            <p:nvPr/>
          </p:nvSpPr>
          <p:spPr>
            <a:xfrm rot="16200000">
              <a:off x="2264894" y="295974"/>
              <a:ext cx="4565229" cy="6599909"/>
            </a:xfrm>
            <a:prstGeom prst="roundRect">
              <a:avLst>
                <a:gd name="adj" fmla="val 1476"/>
              </a:avLst>
            </a:prstGeom>
            <a:solidFill>
              <a:schemeClr val="bg1"/>
            </a:solidFill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 noProof="0"/>
            </a:p>
          </p:txBody>
        </p:sp>
        <p:sp>
          <p:nvSpPr>
            <p:cNvPr id="47" name="Abgerundetes Rechteck 15">
              <a:extLst>
                <a:ext uri="{FF2B5EF4-FFF2-40B4-BE49-F238E27FC236}">
                  <a16:creationId xmlns:a16="http://schemas.microsoft.com/office/drawing/2014/main" id="{EE88F157-E260-486F-937E-C18428699861}"/>
                </a:ext>
              </a:extLst>
            </p:cNvPr>
            <p:cNvSpPr/>
            <p:nvPr/>
          </p:nvSpPr>
          <p:spPr>
            <a:xfrm rot="10800000">
              <a:off x="510812" y="5998253"/>
              <a:ext cx="8073393" cy="24897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 w="3175">
              <a:solidFill>
                <a:schemeClr val="accent1"/>
              </a:solidFill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 noProof="0"/>
            </a:p>
          </p:txBody>
        </p:sp>
        <p:sp>
          <p:nvSpPr>
            <p:cNvPr id="48" name="Abgerundetes Rechteck 15">
              <a:extLst>
                <a:ext uri="{FF2B5EF4-FFF2-40B4-BE49-F238E27FC236}">
                  <a16:creationId xmlns:a16="http://schemas.microsoft.com/office/drawing/2014/main" id="{F736AFAF-44AD-47CE-A63B-210102A4BF0B}"/>
                </a:ext>
              </a:extLst>
            </p:cNvPr>
            <p:cNvSpPr/>
            <p:nvPr userDrawn="1"/>
          </p:nvSpPr>
          <p:spPr>
            <a:xfrm>
              <a:off x="3668019" y="6206338"/>
              <a:ext cx="1758981" cy="45647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>
                    <a:alpha val="0"/>
                  </a:schemeClr>
                </a:gs>
                <a:gs pos="100000">
                  <a:schemeClr val="tx1">
                    <a:alpha val="31000"/>
                  </a:schemeClr>
                </a:gs>
              </a:gsLst>
              <a:lin ang="16200000" scaled="0"/>
            </a:gra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de-DE" noProof="0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A4F6457E-3660-4E80-82BC-8894D701DEE9}"/>
                </a:ext>
              </a:extLst>
            </p:cNvPr>
            <p:cNvSpPr/>
            <p:nvPr/>
          </p:nvSpPr>
          <p:spPr>
            <a:xfrm rot="16200000">
              <a:off x="4660498" y="1119143"/>
              <a:ext cx="48680" cy="4868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0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de-DE" noProof="0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88230416-7E55-4CB0-9548-491BA471E9E8}"/>
                </a:ext>
              </a:extLst>
            </p:cNvPr>
            <p:cNvSpPr/>
            <p:nvPr/>
          </p:nvSpPr>
          <p:spPr>
            <a:xfrm rot="16200000">
              <a:off x="4505961" y="1106017"/>
              <a:ext cx="83096" cy="8309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de-DE" noProof="0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FE3C1810-AD4F-4393-928E-CFA8053A2CC2}"/>
                </a:ext>
              </a:extLst>
            </p:cNvPr>
            <p:cNvSpPr/>
            <p:nvPr/>
          </p:nvSpPr>
          <p:spPr>
            <a:xfrm rot="16200000">
              <a:off x="4524686" y="1124741"/>
              <a:ext cx="45647" cy="4564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de-DE" noProof="0"/>
            </a:p>
          </p:txBody>
        </p:sp>
      </p:grp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152000"/>
            <a:ext cx="2951603" cy="2196235"/>
          </a:xfrm>
        </p:spPr>
        <p:txBody>
          <a:bodyPr rtlCol="0" anchor="b"/>
          <a:lstStyle>
            <a:lvl1pPr marL="0" indent="0">
              <a:buNone/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42925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809625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076325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e-DE" noProof="0"/>
              <a:t>Hervorgehobener Text kann hier stehen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8C1EA41E-F6C4-484F-95E9-42978FF2162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092796" y="1376357"/>
            <a:ext cx="6333545" cy="4379625"/>
          </a:xfrm>
          <a:prstGeom prst="roundRect">
            <a:avLst>
              <a:gd name="adj" fmla="val 135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rtlCol="0"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noProof="0"/>
              <a:t>Bild hier einfügen oder ablegen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35FD3B7C-17C6-4327-986C-A8A6D6EC1B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800" y="3509766"/>
            <a:ext cx="2951163" cy="2322709"/>
          </a:xfrm>
        </p:spPr>
        <p:txBody>
          <a:bodyPr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336286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chteck 6">
            <a:extLst>
              <a:ext uri="{FF2B5EF4-FFF2-40B4-BE49-F238E27FC236}">
                <a16:creationId xmlns:a16="http://schemas.microsoft.com/office/drawing/2014/main" id="{12B87281-2FCA-44C5-BFC9-FD653787EFC4}"/>
              </a:ext>
            </a:extLst>
          </p:cNvPr>
          <p:cNvSpPr/>
          <p:nvPr userDrawn="1"/>
        </p:nvSpPr>
        <p:spPr>
          <a:xfrm rot="1361022">
            <a:off x="11394972" y="6053793"/>
            <a:ext cx="634795" cy="634795"/>
          </a:xfrm>
          <a:prstGeom prst="octagon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11340000" cy="46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1999" y="6188628"/>
            <a:ext cx="8784941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6369" y="6155190"/>
            <a:ext cx="432000" cy="432000"/>
          </a:xfrm>
          <a:prstGeom prst="ellipse">
            <a:avLst/>
          </a:prstGeom>
          <a:noFill/>
          <a:ln w="3175">
            <a:solidFill>
              <a:schemeClr val="accent1"/>
            </a:solidFill>
          </a:ln>
        </p:spPr>
        <p:txBody>
          <a:bodyPr vert="horz" lIns="0" tIns="0" rIns="0" bIns="0" rtlCol="0" anchor="ctr"/>
          <a:lstStyle>
            <a:lvl1pPr algn="ctr">
              <a:defRPr sz="1200" b="1" i="1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fld id="{19B51A1E-902D-48AF-9020-955120F399B6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B66BF03E-F48E-4C0A-9078-07AC4DDF896A}"/>
              </a:ext>
            </a:extLst>
          </p:cNvPr>
          <p:cNvSpPr/>
          <p:nvPr userDrawn="1"/>
        </p:nvSpPr>
        <p:spPr>
          <a:xfrm>
            <a:off x="11533871" y="6185902"/>
            <a:ext cx="73515" cy="7351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>
              <a:solidFill>
                <a:schemeClr val="accent1"/>
              </a:solidFill>
            </a:endParaRP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9F827500-FC74-463C-9312-BC59104AEBD6}"/>
              </a:ext>
            </a:extLst>
          </p:cNvPr>
          <p:cNvSpPr/>
          <p:nvPr userDrawn="1"/>
        </p:nvSpPr>
        <p:spPr>
          <a:xfrm>
            <a:off x="11892084" y="6561525"/>
            <a:ext cx="100439" cy="10043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10EE18F-610D-4230-BA82-4E5007401ADD}"/>
              </a:ext>
            </a:extLst>
          </p:cNvPr>
          <p:cNvSpPr txBox="1"/>
          <p:nvPr userDrawn="1"/>
        </p:nvSpPr>
        <p:spPr>
          <a:xfrm>
            <a:off x="8734570" y="6278857"/>
            <a:ext cx="2510557" cy="1846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 rtl="0"/>
            <a:r>
              <a:rPr lang="de-DE" sz="1200" noProof="0">
                <a:solidFill>
                  <a:schemeClr val="tx2"/>
                </a:solidFill>
                <a:latin typeface="+mj-lt"/>
              </a:rPr>
              <a:t>Hier steht Ihr Logo oder Name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2AF375EA-F235-4EAA-A52F-D6BF0D6EDDCA}"/>
              </a:ext>
            </a:extLst>
          </p:cNvPr>
          <p:cNvSpPr/>
          <p:nvPr userDrawn="1"/>
        </p:nvSpPr>
        <p:spPr>
          <a:xfrm>
            <a:off x="11342875" y="5990144"/>
            <a:ext cx="260512" cy="26051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>
              <a:solidFill>
                <a:schemeClr val="accent1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E3C8C5B-6356-4B7C-887C-A436D7DB4059}"/>
              </a:ext>
            </a:extLst>
          </p:cNvPr>
          <p:cNvSpPr/>
          <p:nvPr userDrawn="1"/>
        </p:nvSpPr>
        <p:spPr>
          <a:xfrm>
            <a:off x="0" y="6771286"/>
            <a:ext cx="12192000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13120C00-0FF6-411F-B2D6-C625ED6BD241}"/>
              </a:ext>
            </a:extLst>
          </p:cNvPr>
          <p:cNvSpPr/>
          <p:nvPr userDrawn="1"/>
        </p:nvSpPr>
        <p:spPr>
          <a:xfrm>
            <a:off x="0" y="0"/>
            <a:ext cx="12192000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2D142C1D-78E5-4AD5-BEF3-C015D6E3FEBD}"/>
              </a:ext>
            </a:extLst>
          </p:cNvPr>
          <p:cNvSpPr/>
          <p:nvPr userDrawn="1"/>
        </p:nvSpPr>
        <p:spPr>
          <a:xfrm rot="5400000">
            <a:off x="-3385643" y="3385642"/>
            <a:ext cx="6858001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300D9306-2240-47FF-AA2F-DC7C26A008A4}"/>
              </a:ext>
            </a:extLst>
          </p:cNvPr>
          <p:cNvSpPr/>
          <p:nvPr userDrawn="1"/>
        </p:nvSpPr>
        <p:spPr>
          <a:xfrm rot="5400000">
            <a:off x="8719643" y="3385643"/>
            <a:ext cx="6858000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4" r:id="rId3"/>
    <p:sldLayoutId id="2147483650" r:id="rId4"/>
    <p:sldLayoutId id="2147483652" r:id="rId5"/>
    <p:sldLayoutId id="2147483656" r:id="rId6"/>
    <p:sldLayoutId id="2147483657" r:id="rId7"/>
    <p:sldLayoutId id="2147483685" r:id="rId8"/>
    <p:sldLayoutId id="2147483668" r:id="rId9"/>
    <p:sldLayoutId id="2147483670" r:id="rId10"/>
    <p:sldLayoutId id="2147483653" r:id="rId11"/>
    <p:sldLayoutId id="2147483673" r:id="rId12"/>
    <p:sldLayoutId id="2147483674" r:id="rId13"/>
    <p:sldLayoutId id="2147483676" r:id="rId14"/>
    <p:sldLayoutId id="2147483677" r:id="rId15"/>
    <p:sldLayoutId id="2147483654" r:id="rId16"/>
    <p:sldLayoutId id="2147483660" r:id="rId17"/>
    <p:sldLayoutId id="2147483661" r:id="rId18"/>
    <p:sldLayoutId id="2147483678" r:id="rId1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6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2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0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0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 descr="Ein Bild, das draußen, Gebäude, Turm, Uhr enthält.&#10;&#10;Automatisch generierte Beschreibung">
            <a:extLst>
              <a:ext uri="{FF2B5EF4-FFF2-40B4-BE49-F238E27FC236}">
                <a16:creationId xmlns:a16="http://schemas.microsoft.com/office/drawing/2014/main" id="{7C370C1C-5211-454D-B619-B753BB7DD01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t="5583" b="5583"/>
          <a:stretch>
            <a:fillRect/>
          </a:stretch>
        </p:blipFill>
        <p:spPr/>
      </p:pic>
      <p:sp>
        <p:nvSpPr>
          <p:cNvPr id="6" name="Titel 5">
            <a:extLst>
              <a:ext uri="{FF2B5EF4-FFF2-40B4-BE49-F238E27FC236}">
                <a16:creationId xmlns:a16="http://schemas.microsoft.com/office/drawing/2014/main" id="{2E3EA56B-BEB0-4656-A20B-D15F03B7AC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r>
              <a:rPr lang="de-DE" sz="4000" dirty="0"/>
              <a:t>Investigation on Population Migration </a:t>
            </a:r>
            <a:r>
              <a:rPr lang="de-DE" sz="4000" dirty="0" err="1"/>
              <a:t>within</a:t>
            </a:r>
            <a:r>
              <a:rPr lang="de-DE" sz="4000" dirty="0"/>
              <a:t> Cologne</a:t>
            </a:r>
          </a:p>
        </p:txBody>
      </p:sp>
      <p:sp>
        <p:nvSpPr>
          <p:cNvPr id="47" name="Freihandform: Form 46" title="geometrische Form">
            <a:extLst>
              <a:ext uri="{FF2B5EF4-FFF2-40B4-BE49-F238E27FC236}">
                <a16:creationId xmlns:a16="http://schemas.microsoft.com/office/drawing/2014/main" id="{B6D0B8EE-8E06-4051-87BF-62C153F3FBBB}"/>
              </a:ext>
            </a:extLst>
          </p:cNvPr>
          <p:cNvSpPr/>
          <p:nvPr/>
        </p:nvSpPr>
        <p:spPr>
          <a:xfrm rot="4308689">
            <a:off x="5269765" y="1275138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5234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4362DDC8-72BF-4297-920E-9F17DD66E95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95998" y="1450422"/>
            <a:ext cx="7688813" cy="461905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80FF681-31AC-46EA-BDB0-7768039A7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Household Sizes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22AB645-18FA-4E3C-8B65-61B81AB9ED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e-DE" noProof="0" smtClean="0"/>
              <a:pPr rtl="0"/>
              <a:t>10</a:t>
            </a:fld>
            <a:endParaRPr lang="de-DE" noProof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2B244C4B-68CF-4BDB-9F69-2F2C9F529F7F}"/>
              </a:ext>
            </a:extLst>
          </p:cNvPr>
          <p:cNvSpPr/>
          <p:nvPr/>
        </p:nvSpPr>
        <p:spPr>
          <a:xfrm>
            <a:off x="431999" y="914400"/>
            <a:ext cx="90588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Cluster analysis based on household size (districts with similar venue environment show same color): 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" name="Grafik 8" descr="Zuhause">
            <a:extLst>
              <a:ext uri="{FF2B5EF4-FFF2-40B4-BE49-F238E27FC236}">
                <a16:creationId xmlns:a16="http://schemas.microsoft.com/office/drawing/2014/main" id="{7561BBA1-4702-4ADA-8E66-A5D5C92A1B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97969" y="4419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766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4362DDC8-72BF-4297-920E-9F17DD66E95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95998" y="1450422"/>
            <a:ext cx="7688813" cy="461905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80FF681-31AC-46EA-BDB0-7768039A7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Household Sizes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22AB645-18FA-4E3C-8B65-61B81AB9ED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e-DE" noProof="0" smtClean="0"/>
              <a:pPr rtl="0"/>
              <a:t>11</a:t>
            </a:fld>
            <a:endParaRPr lang="de-DE" noProof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2B244C4B-68CF-4BDB-9F69-2F2C9F529F7F}"/>
              </a:ext>
            </a:extLst>
          </p:cNvPr>
          <p:cNvSpPr/>
          <p:nvPr/>
        </p:nvSpPr>
        <p:spPr>
          <a:xfrm>
            <a:off x="431999" y="914400"/>
            <a:ext cx="90588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Cluster analysis based on household size (districts with similar venue environment show same color): 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" name="Grafik 8" descr="Zuhause">
            <a:extLst>
              <a:ext uri="{FF2B5EF4-FFF2-40B4-BE49-F238E27FC236}">
                <a16:creationId xmlns:a16="http://schemas.microsoft.com/office/drawing/2014/main" id="{7561BBA1-4702-4ADA-8E66-A5D5C92A1B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97969" y="44193"/>
            <a:ext cx="914400" cy="914400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B4260F45-3E2D-4B8B-83F1-1A379AC7EB84}"/>
              </a:ext>
            </a:extLst>
          </p:cNvPr>
          <p:cNvSpPr txBox="1"/>
          <p:nvPr/>
        </p:nvSpPr>
        <p:spPr>
          <a:xfrm>
            <a:off x="7094483" y="1828800"/>
            <a:ext cx="4677517" cy="3421117"/>
          </a:xfrm>
          <a:prstGeom prst="roundRect">
            <a:avLst>
              <a:gd name="adj" fmla="val 6990"/>
            </a:avLst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288000" tIns="144000" rIns="432000" bIns="0" rtlCol="0">
            <a:noAutofit/>
          </a:bodyPr>
          <a:lstStyle>
            <a:lvl1pPr indent="0" algn="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00">
                <a:solidFill>
                  <a:schemeClr val="bg1"/>
                </a:solidFill>
              </a:defRPr>
            </a:lvl1pPr>
            <a:lvl2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6pPr>
            <a:lvl7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7pPr>
            <a:lvl8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8pPr>
            <a:lvl9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9pPr>
          </a:lstStyle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dirty="0"/>
              <a:t>one cluster which contains the outer areas of Cologne: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household distribution is rather equal. This speaks for larger families living in these areas</a:t>
            </a:r>
            <a:endParaRPr lang="de-DE" dirty="0"/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80A181D6-A511-4EF1-83F6-CE2932BD1E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84811" y="2713419"/>
            <a:ext cx="2462534" cy="14311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ratio-1P     38.726531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ratio-2P     31.510204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ratio-3P     14.404082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ratio-4P     10.777551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ratio-5P+     4.581633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endParaRPr kumimoji="0" lang="de-DE" altLang="de-DE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2019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4362DDC8-72BF-4297-920E-9F17DD66E95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95998" y="1450422"/>
            <a:ext cx="7688813" cy="461905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80FF681-31AC-46EA-BDB0-7768039A7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Household Sizes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22AB645-18FA-4E3C-8B65-61B81AB9ED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e-DE" noProof="0" smtClean="0"/>
              <a:pPr rtl="0"/>
              <a:t>12</a:t>
            </a:fld>
            <a:endParaRPr lang="de-DE" noProof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2B244C4B-68CF-4BDB-9F69-2F2C9F529F7F}"/>
              </a:ext>
            </a:extLst>
          </p:cNvPr>
          <p:cNvSpPr/>
          <p:nvPr/>
        </p:nvSpPr>
        <p:spPr>
          <a:xfrm>
            <a:off x="431999" y="914400"/>
            <a:ext cx="90588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Cluster analysis based on household size (districts with similar venue environment show same color): 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" name="Grafik 8" descr="Zuhause">
            <a:extLst>
              <a:ext uri="{FF2B5EF4-FFF2-40B4-BE49-F238E27FC236}">
                <a16:creationId xmlns:a16="http://schemas.microsoft.com/office/drawing/2014/main" id="{7561BBA1-4702-4ADA-8E66-A5D5C92A1B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97969" y="44193"/>
            <a:ext cx="914400" cy="914400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B4260F45-3E2D-4B8B-83F1-1A379AC7EB84}"/>
              </a:ext>
            </a:extLst>
          </p:cNvPr>
          <p:cNvSpPr txBox="1"/>
          <p:nvPr/>
        </p:nvSpPr>
        <p:spPr>
          <a:xfrm>
            <a:off x="7094483" y="1828800"/>
            <a:ext cx="4677517" cy="3421117"/>
          </a:xfrm>
          <a:prstGeom prst="roundRect">
            <a:avLst>
              <a:gd name="adj" fmla="val 7911"/>
            </a:avLst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288000" tIns="144000" rIns="432000" bIns="0" rtlCol="0">
            <a:noAutofit/>
          </a:bodyPr>
          <a:lstStyle>
            <a:lvl1pPr indent="0" algn="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00">
                <a:solidFill>
                  <a:schemeClr val="bg1"/>
                </a:solidFill>
              </a:defRPr>
            </a:lvl1pPr>
            <a:lvl2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6pPr>
            <a:lvl7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7pPr>
            <a:lvl8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8pPr>
            <a:lvl9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9pPr>
          </a:lstStyle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dirty="0"/>
              <a:t>households near the city center</a:t>
            </a:r>
          </a:p>
          <a:p>
            <a:pPr marL="342900" indent="-342900">
              <a:buFont typeface="Wingdings" panose="05000000000000000000" pitchFamily="2" charset="2"/>
              <a:buChar char="à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à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à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à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dirty="0"/>
              <a:t>More people in single-person households</a:t>
            </a:r>
            <a:endParaRPr lang="de-DE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78B90BD-8F2D-4F4D-8DF4-A881A70F58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46796" y="2328786"/>
            <a:ext cx="1949573" cy="14311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ratio-1P     61.86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ratio-2P     22.50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ratio-3P      8.32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ratio-4P      5.44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ratio-5P+     1.88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endParaRPr kumimoji="0" lang="de-DE" altLang="de-DE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112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F7A08721-6227-4F09-8508-6BD6BB0D74E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95998" y="1450422"/>
            <a:ext cx="7670516" cy="461905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80FF681-31AC-46EA-BDB0-7768039A7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 Distribution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22AB645-18FA-4E3C-8B65-61B81AB9ED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e-DE" noProof="0" smtClean="0"/>
              <a:pPr rtl="0"/>
              <a:t>13</a:t>
            </a:fld>
            <a:endParaRPr lang="de-DE" noProof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2B244C4B-68CF-4BDB-9F69-2F2C9F529F7F}"/>
              </a:ext>
            </a:extLst>
          </p:cNvPr>
          <p:cNvSpPr/>
          <p:nvPr/>
        </p:nvSpPr>
        <p:spPr>
          <a:xfrm>
            <a:off x="431999" y="914400"/>
            <a:ext cx="90588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Cluster analysis based on age distribution (districts with similar venue environment show same color): 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Grafik 6" descr="Familie mit Mädchen">
            <a:extLst>
              <a:ext uri="{FF2B5EF4-FFF2-40B4-BE49-F238E27FC236}">
                <a16:creationId xmlns:a16="http://schemas.microsoft.com/office/drawing/2014/main" id="{2D6426DF-C6AE-407A-9DC7-E4243A22A3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97969" y="1908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138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F7A08721-6227-4F09-8508-6BD6BB0D74E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95998" y="1450422"/>
            <a:ext cx="7670516" cy="461905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80FF681-31AC-46EA-BDB0-7768039A7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 Distribution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22AB645-18FA-4E3C-8B65-61B81AB9ED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e-DE" noProof="0" smtClean="0"/>
              <a:pPr rtl="0"/>
              <a:t>14</a:t>
            </a:fld>
            <a:endParaRPr lang="de-DE" noProof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2B244C4B-68CF-4BDB-9F69-2F2C9F529F7F}"/>
              </a:ext>
            </a:extLst>
          </p:cNvPr>
          <p:cNvSpPr/>
          <p:nvPr/>
        </p:nvSpPr>
        <p:spPr>
          <a:xfrm>
            <a:off x="431999" y="914400"/>
            <a:ext cx="90588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Cluster analysis based on age distribution (districts with similar venue environment show same color): 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Grafik 6" descr="Familie mit Mädchen">
            <a:extLst>
              <a:ext uri="{FF2B5EF4-FFF2-40B4-BE49-F238E27FC236}">
                <a16:creationId xmlns:a16="http://schemas.microsoft.com/office/drawing/2014/main" id="{2D6426DF-C6AE-407A-9DC7-E4243A22A3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97969" y="190800"/>
            <a:ext cx="914400" cy="914400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F1E2BFE1-293B-4489-BAAE-20C93EC95150}"/>
              </a:ext>
            </a:extLst>
          </p:cNvPr>
          <p:cNvSpPr txBox="1"/>
          <p:nvPr/>
        </p:nvSpPr>
        <p:spPr>
          <a:xfrm>
            <a:off x="7094483" y="1828800"/>
            <a:ext cx="4677517" cy="342111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288000" tIns="144000" rIns="432000" bIns="0" rtlCol="0">
            <a:noAutofit/>
          </a:bodyPr>
          <a:lstStyle>
            <a:lvl1pPr indent="0" algn="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00">
                <a:solidFill>
                  <a:schemeClr val="bg1"/>
                </a:solidFill>
              </a:defRPr>
            </a:lvl1pPr>
            <a:lvl2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6pPr>
            <a:lvl7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7pPr>
            <a:lvl8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8pPr>
            <a:lvl9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9pPr>
          </a:lstStyle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dirty="0"/>
              <a:t>radial clustering</a:t>
            </a: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dirty="0"/>
              <a:t>all the districts in the center of Cologne (horizontal center) are in the same cluster class</a:t>
            </a: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dirty="0"/>
              <a:t>Center: people in working age</a:t>
            </a: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dirty="0"/>
              <a:t>Older people or who want to raise children move more to the outer districts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262318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0FF681-31AC-46EA-BDB0-7768039A7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Investigating net Migration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22AB645-18FA-4E3C-8B65-61B81AB9ED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e-DE" noProof="0" smtClean="0"/>
              <a:pPr rtl="0"/>
              <a:t>15</a:t>
            </a:fld>
            <a:endParaRPr lang="de-DE" noProof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2B244C4B-68CF-4BDB-9F69-2F2C9F529F7F}"/>
              </a:ext>
            </a:extLst>
          </p:cNvPr>
          <p:cNvSpPr/>
          <p:nvPr/>
        </p:nvSpPr>
        <p:spPr>
          <a:xfrm>
            <a:off x="431999" y="2017983"/>
            <a:ext cx="905884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After characterization of districts: how is their impact on net migration?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" name="Grafik 8" descr="Laufen">
            <a:extLst>
              <a:ext uri="{FF2B5EF4-FFF2-40B4-BE49-F238E27FC236}">
                <a16:creationId xmlns:a16="http://schemas.microsoft.com/office/drawing/2014/main" id="{4DD376B1-E57A-4152-8976-4478BD8DB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97969" y="190800"/>
            <a:ext cx="914400" cy="9144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F04C8107-E1E6-41C7-98DD-74B61AF8D8C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31998" y="2437715"/>
            <a:ext cx="9735985" cy="2094868"/>
          </a:xfrm>
          <a:prstGeom prst="rect">
            <a:avLst/>
          </a:prstGeo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857AA5AE-290B-40F2-9635-41A960BC4671}"/>
              </a:ext>
            </a:extLst>
          </p:cNvPr>
          <p:cNvSpPr/>
          <p:nvPr/>
        </p:nvSpPr>
        <p:spPr>
          <a:xfrm>
            <a:off x="9553904" y="2437714"/>
            <a:ext cx="677143" cy="2094867"/>
          </a:xfrm>
          <a:custGeom>
            <a:avLst/>
            <a:gdLst>
              <a:gd name="connsiteX0" fmla="*/ 0 w 677143"/>
              <a:gd name="connsiteY0" fmla="*/ 0 h 2094867"/>
              <a:gd name="connsiteX1" fmla="*/ 677143 w 677143"/>
              <a:gd name="connsiteY1" fmla="*/ 0 h 2094867"/>
              <a:gd name="connsiteX2" fmla="*/ 677143 w 677143"/>
              <a:gd name="connsiteY2" fmla="*/ 656392 h 2094867"/>
              <a:gd name="connsiteX3" fmla="*/ 677143 w 677143"/>
              <a:gd name="connsiteY3" fmla="*/ 1354681 h 2094867"/>
              <a:gd name="connsiteX4" fmla="*/ 677143 w 677143"/>
              <a:gd name="connsiteY4" fmla="*/ 2094867 h 2094867"/>
              <a:gd name="connsiteX5" fmla="*/ 0 w 677143"/>
              <a:gd name="connsiteY5" fmla="*/ 2094867 h 2094867"/>
              <a:gd name="connsiteX6" fmla="*/ 0 w 677143"/>
              <a:gd name="connsiteY6" fmla="*/ 1417527 h 2094867"/>
              <a:gd name="connsiteX7" fmla="*/ 0 w 677143"/>
              <a:gd name="connsiteY7" fmla="*/ 677340 h 2094867"/>
              <a:gd name="connsiteX8" fmla="*/ 0 w 677143"/>
              <a:gd name="connsiteY8" fmla="*/ 0 h 2094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7143" h="2094867" extrusionOk="0">
                <a:moveTo>
                  <a:pt x="0" y="0"/>
                </a:moveTo>
                <a:cubicBezTo>
                  <a:pt x="139428" y="30317"/>
                  <a:pt x="411036" y="-933"/>
                  <a:pt x="677143" y="0"/>
                </a:cubicBezTo>
                <a:cubicBezTo>
                  <a:pt x="662791" y="296756"/>
                  <a:pt x="660512" y="523394"/>
                  <a:pt x="677143" y="656392"/>
                </a:cubicBezTo>
                <a:cubicBezTo>
                  <a:pt x="693774" y="789390"/>
                  <a:pt x="689326" y="1185028"/>
                  <a:pt x="677143" y="1354681"/>
                </a:cubicBezTo>
                <a:cubicBezTo>
                  <a:pt x="664960" y="1524334"/>
                  <a:pt x="667009" y="1814468"/>
                  <a:pt x="677143" y="2094867"/>
                </a:cubicBezTo>
                <a:cubicBezTo>
                  <a:pt x="475780" y="2089178"/>
                  <a:pt x="297868" y="2094048"/>
                  <a:pt x="0" y="2094867"/>
                </a:cubicBezTo>
                <a:cubicBezTo>
                  <a:pt x="-22338" y="1832504"/>
                  <a:pt x="-407" y="1707606"/>
                  <a:pt x="0" y="1417527"/>
                </a:cubicBezTo>
                <a:cubicBezTo>
                  <a:pt x="407" y="1127448"/>
                  <a:pt x="-8409" y="1024822"/>
                  <a:pt x="0" y="677340"/>
                </a:cubicBezTo>
                <a:cubicBezTo>
                  <a:pt x="8409" y="329858"/>
                  <a:pt x="30967" y="253145"/>
                  <a:pt x="0" y="0"/>
                </a:cubicBezTo>
                <a:close/>
              </a:path>
            </a:pathLst>
          </a:custGeom>
          <a:noFill/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129974898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hteck 3">
                <a:extLst>
                  <a:ext uri="{FF2B5EF4-FFF2-40B4-BE49-F238E27FC236}">
                    <a16:creationId xmlns:a16="http://schemas.microsoft.com/office/drawing/2014/main" id="{566D79FF-A527-495A-8025-5D1AA279FDB0}"/>
                  </a:ext>
                </a:extLst>
              </p:cNvPr>
              <p:cNvSpPr/>
              <p:nvPr/>
            </p:nvSpPr>
            <p:spPr>
              <a:xfrm>
                <a:off x="8452032" y="4616458"/>
                <a:ext cx="3431901" cy="7101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de-DE"/>
                        <m:t>Churn</m:t>
                      </m:r>
                      <m:r>
                        <a:rPr lang="de-DE" i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{"/>
                          <m:endChr m:val=""/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0">
                              <a:latin typeface="Cambria Math" panose="02040503050406030204" pitchFamily="18" charset="0"/>
                            </a:rPr>
                            <m:t> </m:t>
                          </m:r>
                          <m:eqArr>
                            <m:eqArrPr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de-DE" i="0">
                                  <a:latin typeface="Cambria Math" panose="02040503050406030204" pitchFamily="18" charset="0"/>
                                </a:rPr>
                                <m:t>&amp;1</m:t>
                              </m:r>
                              <m:r>
                                <m:rPr>
                                  <m:nor/>
                                </m:rPr>
                                <a:rPr lang="de-DE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i="1">
                                  <a:latin typeface="Cambria Math" panose="02040503050406030204" pitchFamily="18" charset="0"/>
                                </a:rPr>
                                <m:t>if</m:t>
                              </m:r>
                              <m:r>
                                <m:rPr>
                                  <m:nor/>
                                </m:rPr>
                                <a:rPr lang="de-DE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i="1">
                                  <a:latin typeface="Cambria Math" panose="02040503050406030204" pitchFamily="18" charset="0"/>
                                </a:rPr>
                                <m:t>net</m:t>
                              </m:r>
                              <m:r>
                                <m:rPr>
                                  <m:nor/>
                                </m:rPr>
                                <a:rPr lang="de-DE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i="1">
                                  <a:latin typeface="Cambria Math" panose="02040503050406030204" pitchFamily="18" charset="0"/>
                                </a:rPr>
                                <m:t>migration</m:t>
                              </m:r>
                              <m:r>
                                <m:rPr>
                                  <m:nor/>
                                </m:rPr>
                                <a:rPr lang="de-DE" i="1">
                                  <a:latin typeface="Cambria Math" panose="02040503050406030204" pitchFamily="18" charset="0"/>
                                </a:rPr>
                                <m:t> &gt; 0</m:t>
                              </m:r>
                            </m:e>
                            <m:e>
                              <m:r>
                                <a:rPr lang="de-DE" i="0">
                                  <a:latin typeface="Cambria Math" panose="02040503050406030204" pitchFamily="18" charset="0"/>
                                </a:rPr>
                                <m:t>&amp;</m:t>
                              </m:r>
                              <m:r>
                                <m:rPr>
                                  <m:nor/>
                                </m:rPr>
                                <a:rPr lang="de-DE" i="1">
                                  <a:latin typeface="Cambria Math" panose="02040503050406030204" pitchFamily="18" charset="0"/>
                                </a:rPr>
                                <m:t>0 </m:t>
                              </m:r>
                              <m:r>
                                <m:rPr>
                                  <m:nor/>
                                </m:rPr>
                                <a:rPr lang="de-DE" i="1">
                                  <a:latin typeface="Cambria Math" panose="02040503050406030204" pitchFamily="18" charset="0"/>
                                </a:rPr>
                                <m:t>if</m:t>
                              </m:r>
                              <m:r>
                                <m:rPr>
                                  <m:nor/>
                                </m:rPr>
                                <a:rPr lang="de-DE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i="1">
                                  <a:latin typeface="Cambria Math" panose="02040503050406030204" pitchFamily="18" charset="0"/>
                                </a:rPr>
                                <m:t>net</m:t>
                              </m:r>
                              <m:r>
                                <m:rPr>
                                  <m:nor/>
                                </m:rPr>
                                <a:rPr lang="de-DE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de-DE" i="1">
                                  <a:latin typeface="Cambria Math" panose="02040503050406030204" pitchFamily="18" charset="0"/>
                                </a:rPr>
                                <m:t>migration</m:t>
                              </m:r>
                              <m:r>
                                <m:rPr>
                                  <m:nor/>
                                </m:rPr>
                                <a:rPr lang="de-DE" i="1">
                                  <a:latin typeface="Cambria Math" panose="02040503050406030204" pitchFamily="18" charset="0"/>
                                </a:rPr>
                                <m:t> ≤ 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4" name="Rechteck 3">
                <a:extLst>
                  <a:ext uri="{FF2B5EF4-FFF2-40B4-BE49-F238E27FC236}">
                    <a16:creationId xmlns:a16="http://schemas.microsoft.com/office/drawing/2014/main" id="{566D79FF-A527-495A-8025-5D1AA279FDB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2032" y="4616458"/>
                <a:ext cx="3431901" cy="71019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031801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0FF681-31AC-46EA-BDB0-7768039A7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Investigating net Migration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22AB645-18FA-4E3C-8B65-61B81AB9ED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e-DE" noProof="0" smtClean="0"/>
              <a:pPr rtl="0"/>
              <a:t>16</a:t>
            </a:fld>
            <a:endParaRPr lang="de-DE" noProof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2B244C4B-68CF-4BDB-9F69-2F2C9F529F7F}"/>
              </a:ext>
            </a:extLst>
          </p:cNvPr>
          <p:cNvSpPr/>
          <p:nvPr/>
        </p:nvSpPr>
        <p:spPr>
          <a:xfrm>
            <a:off x="431999" y="1072044"/>
            <a:ext cx="905884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 Distribution Impact: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" name="Grafik 8" descr="Laufen">
            <a:extLst>
              <a:ext uri="{FF2B5EF4-FFF2-40B4-BE49-F238E27FC236}">
                <a16:creationId xmlns:a16="http://schemas.microsoft.com/office/drawing/2014/main" id="{4DD376B1-E57A-4152-8976-4478BD8DB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97969" y="190800"/>
            <a:ext cx="914400" cy="914400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F32179E8-072D-4262-B46E-622582E8264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31998" y="1649420"/>
            <a:ext cx="4581435" cy="3332483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81FC6E56-F34B-45DF-A7F4-24F9BEB96708}"/>
              </a:ext>
            </a:extLst>
          </p:cNvPr>
          <p:cNvSpPr txBox="1"/>
          <p:nvPr/>
        </p:nvSpPr>
        <p:spPr>
          <a:xfrm>
            <a:off x="5596759" y="2364839"/>
            <a:ext cx="4677517" cy="342111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288000" tIns="144000" rIns="432000" bIns="0" rtlCol="0">
            <a:noAutofit/>
          </a:bodyPr>
          <a:lstStyle>
            <a:lvl1pPr indent="0" algn="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00">
                <a:solidFill>
                  <a:schemeClr val="bg1"/>
                </a:solidFill>
              </a:defRPr>
            </a:lvl1pPr>
            <a:lvl2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6pPr>
            <a:lvl7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7pPr>
            <a:lvl8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8pPr>
            <a:lvl9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9pPr>
          </a:lstStyle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dirty="0"/>
              <a:t>City center cluster labels have a shrinking population</a:t>
            </a: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dirty="0"/>
              <a:t>costs of living high </a:t>
            </a: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dirty="0"/>
              <a:t>high ratio of younger people living in 1Person households</a:t>
            </a: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dirty="0"/>
              <a:t>Family founders will move to outer district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907589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F3CA5C-A58B-4828-997D-AC4B283A2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A21AD6D-10D6-41B5-8C78-A9A90C2504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e-DE" noProof="0" smtClean="0"/>
              <a:pPr rtl="0"/>
              <a:t>17</a:t>
            </a:fld>
            <a:endParaRPr lang="de-DE" noProof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491F6E3-F4B1-4FAE-8389-C8E389B7AAA7}"/>
              </a:ext>
            </a:extLst>
          </p:cNvPr>
          <p:cNvSpPr txBox="1"/>
          <p:nvPr/>
        </p:nvSpPr>
        <p:spPr>
          <a:xfrm>
            <a:off x="2020613" y="1291220"/>
            <a:ext cx="8150773" cy="3421117"/>
          </a:xfrm>
          <a:prstGeom prst="roundRect">
            <a:avLst>
              <a:gd name="adj" fmla="val 6068"/>
            </a:avLst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288000" tIns="144000" rIns="432000" bIns="0" rtlCol="0">
            <a:noAutofit/>
          </a:bodyPr>
          <a:lstStyle>
            <a:lvl1pPr indent="0" algn="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00">
                <a:solidFill>
                  <a:schemeClr val="bg1"/>
                </a:solidFill>
              </a:defRPr>
            </a:lvl1pPr>
            <a:lvl2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6pPr>
            <a:lvl7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7pPr>
            <a:lvl8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8pPr>
            <a:lvl9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9pPr>
          </a:lstStyle>
          <a:p>
            <a:pPr algn="l"/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biggest impact on the growth of a district was given by the age distribution of the district</a:t>
            </a:r>
          </a:p>
          <a:p>
            <a:pPr marL="342900" indent="-342900" algn="l">
              <a:buFont typeface="Wingdings" panose="05000000000000000000" pitchFamily="2" charset="2"/>
              <a:buChar char="à"/>
            </a:pPr>
            <a:r>
              <a:rPr lang="en-US" dirty="0"/>
              <a:t>A negative net migration can be associated to districts with younger (pre-family-founding) persons </a:t>
            </a:r>
          </a:p>
          <a:p>
            <a:pPr marL="342900" indent="-342900" algn="l">
              <a:buFont typeface="Wingdings" panose="05000000000000000000" pitchFamily="2" charset="2"/>
              <a:buChar char="à"/>
            </a:pPr>
            <a:r>
              <a:rPr lang="en-US" dirty="0"/>
              <a:t>positive net migration can be found in districts with older age distributions</a:t>
            </a:r>
          </a:p>
          <a:p>
            <a:pPr marL="342900" indent="-342900" algn="l">
              <a:buFont typeface="Wingdings" panose="05000000000000000000" pitchFamily="2" charset="2"/>
              <a:buChar char="à"/>
            </a:pPr>
            <a:r>
              <a:rPr lang="en-US" dirty="0"/>
              <a:t>In shrinking districts, there is a vast majority of people living in single person households. </a:t>
            </a:r>
            <a:br>
              <a:rPr lang="en-US" dirty="0"/>
            </a:br>
            <a:endParaRPr lang="en-US" dirty="0"/>
          </a:p>
          <a:p>
            <a:pPr marL="342900" indent="-342900" algn="l">
              <a:buFont typeface="Wingdings" panose="05000000000000000000" pitchFamily="2" charset="2"/>
              <a:buChar char="à"/>
            </a:pP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750E8BF-253A-48D9-A554-44691CC8B9D8}"/>
              </a:ext>
            </a:extLst>
          </p:cNvPr>
          <p:cNvSpPr/>
          <p:nvPr/>
        </p:nvSpPr>
        <p:spPr>
          <a:xfrm>
            <a:off x="1027385" y="4938475"/>
            <a:ext cx="101372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 soon as people decide to found a family, they will move to the outer districts of Cologne, where the costs of living are lower whereas people already living there, will stay. This leads to a growth of the outer districts of Cologne and a negative net migration of people in the inner districts of Cologne. </a:t>
            </a:r>
            <a:endParaRPr lang="de-DE" i="1" dirty="0"/>
          </a:p>
        </p:txBody>
      </p:sp>
    </p:spTree>
    <p:extLst>
      <p:ext uri="{BB962C8B-B14F-4D97-AF65-F5344CB8AC3E}">
        <p14:creationId xmlns:p14="http://schemas.microsoft.com/office/powerpoint/2010/main" val="103247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B1D87D-E475-451A-B36C-E4A4F63609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000" y="4063999"/>
            <a:ext cx="6012000" cy="863601"/>
          </a:xfrm>
        </p:spPr>
        <p:txBody>
          <a:bodyPr rtlCol="0"/>
          <a:lstStyle/>
          <a:p>
            <a:pPr rtl="0"/>
            <a:r>
              <a:rPr lang="de-DE" sz="4200" dirty="0"/>
              <a:t>Question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56BE522-961D-4737-9715-127DB8A86E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makes</a:t>
            </a:r>
            <a:r>
              <a:rPr lang="de-DE" dirty="0"/>
              <a:t> </a:t>
            </a:r>
            <a:r>
              <a:rPr lang="de-DE" dirty="0" err="1"/>
              <a:t>people</a:t>
            </a:r>
            <a:r>
              <a:rPr lang="de-DE" dirty="0"/>
              <a:t> </a:t>
            </a:r>
            <a:r>
              <a:rPr lang="de-DE" dirty="0" err="1"/>
              <a:t>move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districts</a:t>
            </a:r>
            <a:r>
              <a:rPr lang="de-DE" dirty="0"/>
              <a:t> </a:t>
            </a:r>
            <a:r>
              <a:rPr lang="de-DE" dirty="0" err="1"/>
              <a:t>within</a:t>
            </a:r>
            <a:r>
              <a:rPr lang="de-DE" dirty="0"/>
              <a:t> Cologne?</a:t>
            </a:r>
          </a:p>
          <a:p>
            <a:pPr rtl="0"/>
            <a:r>
              <a:rPr lang="de-DE" dirty="0" err="1"/>
              <a:t>Why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districts</a:t>
            </a:r>
            <a:r>
              <a:rPr lang="de-DE" dirty="0"/>
              <a:t> </a:t>
            </a:r>
            <a:r>
              <a:rPr lang="de-DE" dirty="0" err="1"/>
              <a:t>growing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shrinking</a:t>
            </a:r>
            <a:r>
              <a:rPr lang="de-DE" dirty="0"/>
              <a:t>?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645A1B7-8B88-4D90-983D-BAA2E9AAFFD3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 rtlCol="0"/>
          <a:lstStyle/>
          <a:p>
            <a:pPr marL="0" indent="0" rtl="0">
              <a:buNone/>
            </a:pPr>
            <a:r>
              <a:rPr lang="de-DE" sz="4400" dirty="0" err="1"/>
              <a:t>Introduction</a:t>
            </a:r>
            <a:endParaRPr lang="de-DE" sz="4400" dirty="0"/>
          </a:p>
          <a:p>
            <a:r>
              <a:rPr lang="en-US" sz="1600" dirty="0"/>
              <a:t>Cologne is the 4</a:t>
            </a:r>
            <a:r>
              <a:rPr lang="en-US" sz="1600" baseline="30000" dirty="0"/>
              <a:t>th</a:t>
            </a:r>
            <a:r>
              <a:rPr lang="en-US" sz="1600" dirty="0"/>
              <a:t> biggest city in Germany</a:t>
            </a:r>
          </a:p>
          <a:p>
            <a:r>
              <a:rPr lang="en-US" sz="1600" dirty="0"/>
              <a:t>City seems to be very heterogeneous in culture and environment</a:t>
            </a:r>
          </a:p>
          <a:p>
            <a:r>
              <a:rPr lang="en-US" sz="1600" dirty="0"/>
              <a:t>Districts of Cologne can be seen as small sub-cities and show individual characteristics</a:t>
            </a:r>
            <a:endParaRPr lang="de-DE" sz="1600" dirty="0"/>
          </a:p>
        </p:txBody>
      </p:sp>
      <p:grpSp>
        <p:nvGrpSpPr>
          <p:cNvPr id="46" name="Gruppe 45" title="Gruppe von Dreiecken">
            <a:extLst>
              <a:ext uri="{FF2B5EF4-FFF2-40B4-BE49-F238E27FC236}">
                <a16:creationId xmlns:a16="http://schemas.microsoft.com/office/drawing/2014/main" id="{62DF6AE8-6133-4C1E-91DD-755705ACF0F1}"/>
              </a:ext>
            </a:extLst>
          </p:cNvPr>
          <p:cNvGrpSpPr/>
          <p:nvPr/>
        </p:nvGrpSpPr>
        <p:grpSpPr>
          <a:xfrm>
            <a:off x="9862160" y="831132"/>
            <a:ext cx="1850209" cy="1915995"/>
            <a:chOff x="9862160" y="831132"/>
            <a:chExt cx="1850209" cy="1915995"/>
          </a:xfrm>
        </p:grpSpPr>
        <p:sp>
          <p:nvSpPr>
            <p:cNvPr id="16" name="Freihandform: Form 15" title="Dreiecke">
              <a:extLst>
                <a:ext uri="{FF2B5EF4-FFF2-40B4-BE49-F238E27FC236}">
                  <a16:creationId xmlns:a16="http://schemas.microsoft.com/office/drawing/2014/main" id="{156942E6-31A5-42F5-A00C-A90D409A08BC}"/>
                </a:ext>
              </a:extLst>
            </p:cNvPr>
            <p:cNvSpPr/>
            <p:nvPr/>
          </p:nvSpPr>
          <p:spPr>
            <a:xfrm rot="19260823">
              <a:off x="9984083" y="1150976"/>
              <a:ext cx="467362" cy="344458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17" name="Freihandform: Form 16" title="Dreiecke">
              <a:extLst>
                <a:ext uri="{FF2B5EF4-FFF2-40B4-BE49-F238E27FC236}">
                  <a16:creationId xmlns:a16="http://schemas.microsoft.com/office/drawing/2014/main" id="{055D27E0-4C92-4640-A2B8-86540741DCE6}"/>
                </a:ext>
              </a:extLst>
            </p:cNvPr>
            <p:cNvSpPr/>
            <p:nvPr/>
          </p:nvSpPr>
          <p:spPr>
            <a:xfrm rot="20377627">
              <a:off x="10445799" y="1461330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18" name="Freihandform: Form 17" title="Dreiecke">
              <a:extLst>
                <a:ext uri="{FF2B5EF4-FFF2-40B4-BE49-F238E27FC236}">
                  <a16:creationId xmlns:a16="http://schemas.microsoft.com/office/drawing/2014/main" id="{E760DC62-191E-4D60-AAAC-37DDF411BF9D}"/>
                </a:ext>
              </a:extLst>
            </p:cNvPr>
            <p:cNvSpPr/>
            <p:nvPr/>
          </p:nvSpPr>
          <p:spPr>
            <a:xfrm rot="19260823">
              <a:off x="10485025" y="1232684"/>
              <a:ext cx="250689" cy="18476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19" name="Freihandform: Form 18" title="Dreiecke">
              <a:extLst>
                <a:ext uri="{FF2B5EF4-FFF2-40B4-BE49-F238E27FC236}">
                  <a16:creationId xmlns:a16="http://schemas.microsoft.com/office/drawing/2014/main" id="{B21F5D55-03CC-4A29-B8D0-2B1C7DE7C79D}"/>
                </a:ext>
              </a:extLst>
            </p:cNvPr>
            <p:cNvSpPr/>
            <p:nvPr/>
          </p:nvSpPr>
          <p:spPr>
            <a:xfrm rot="19810388">
              <a:off x="10832584" y="139371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0" name="Freihandform: Form 19" title="Dreiecke">
              <a:extLst>
                <a:ext uri="{FF2B5EF4-FFF2-40B4-BE49-F238E27FC236}">
                  <a16:creationId xmlns:a16="http://schemas.microsoft.com/office/drawing/2014/main" id="{6A692EA0-8FB5-4D6A-B1B1-20463392DEDE}"/>
                </a:ext>
              </a:extLst>
            </p:cNvPr>
            <p:cNvSpPr/>
            <p:nvPr/>
          </p:nvSpPr>
          <p:spPr>
            <a:xfrm rot="18277851">
              <a:off x="10920185" y="9941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1" name="Freihandform: Form 20" title="Dreiecke">
              <a:extLst>
                <a:ext uri="{FF2B5EF4-FFF2-40B4-BE49-F238E27FC236}">
                  <a16:creationId xmlns:a16="http://schemas.microsoft.com/office/drawing/2014/main" id="{46FB2BA9-5E08-4A8F-BC47-8EFA61E4E6CE}"/>
                </a:ext>
              </a:extLst>
            </p:cNvPr>
            <p:cNvSpPr/>
            <p:nvPr/>
          </p:nvSpPr>
          <p:spPr>
            <a:xfrm rot="20761418">
              <a:off x="11313110" y="1642801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2" name="Freihandform: Form 21" title="Dreiecke">
              <a:extLst>
                <a:ext uri="{FF2B5EF4-FFF2-40B4-BE49-F238E27FC236}">
                  <a16:creationId xmlns:a16="http://schemas.microsoft.com/office/drawing/2014/main" id="{5B0A2587-D640-4AEE-9456-860CD02427C8}"/>
                </a:ext>
              </a:extLst>
            </p:cNvPr>
            <p:cNvSpPr/>
            <p:nvPr/>
          </p:nvSpPr>
          <p:spPr>
            <a:xfrm rot="17315293">
              <a:off x="11523906" y="8596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3" name="Freihandform: Form 22" title="Dreiecke">
              <a:extLst>
                <a:ext uri="{FF2B5EF4-FFF2-40B4-BE49-F238E27FC236}">
                  <a16:creationId xmlns:a16="http://schemas.microsoft.com/office/drawing/2014/main" id="{373F2649-8DA3-441F-9BDD-77A942FA3DBE}"/>
                </a:ext>
              </a:extLst>
            </p:cNvPr>
            <p:cNvSpPr/>
            <p:nvPr/>
          </p:nvSpPr>
          <p:spPr>
            <a:xfrm rot="20082236">
              <a:off x="11215766" y="1243239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4" name="Freihandform: Form 23" title="Dreiecke">
              <a:extLst>
                <a:ext uri="{FF2B5EF4-FFF2-40B4-BE49-F238E27FC236}">
                  <a16:creationId xmlns:a16="http://schemas.microsoft.com/office/drawing/2014/main" id="{95933F98-3B9B-4270-9281-570AD41C3F19}"/>
                </a:ext>
              </a:extLst>
            </p:cNvPr>
            <p:cNvSpPr/>
            <p:nvPr/>
          </p:nvSpPr>
          <p:spPr>
            <a:xfrm rot="19879732">
              <a:off x="11436537" y="1436545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5" name="Freihandform: Form 24" title="Dreiecke">
              <a:extLst>
                <a:ext uri="{FF2B5EF4-FFF2-40B4-BE49-F238E27FC236}">
                  <a16:creationId xmlns:a16="http://schemas.microsoft.com/office/drawing/2014/main" id="{3DAB5C84-F2AD-47FD-ABEC-6D6626D2B7FF}"/>
                </a:ext>
              </a:extLst>
            </p:cNvPr>
            <p:cNvSpPr/>
            <p:nvPr/>
          </p:nvSpPr>
          <p:spPr>
            <a:xfrm rot="328041">
              <a:off x="9862160" y="1513660"/>
              <a:ext cx="579699" cy="606799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  <a:gd name="connsiteX0" fmla="*/ 487806 w 487806"/>
                <a:gd name="connsiteY0" fmla="*/ 171848 h 510610"/>
                <a:gd name="connsiteX1" fmla="*/ 308036 w 487806"/>
                <a:gd name="connsiteY1" fmla="*/ 510610 h 510610"/>
                <a:gd name="connsiteX2" fmla="*/ 0 w 487806"/>
                <a:gd name="connsiteY2" fmla="*/ 0 h 510610"/>
                <a:gd name="connsiteX3" fmla="*/ 487806 w 487806"/>
                <a:gd name="connsiteY3" fmla="*/ 171848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806" h="510610">
                  <a:moveTo>
                    <a:pt x="487806" y="171848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487806" y="171848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6" name="Freihandform: Form 25" title="Dreiecke">
              <a:extLst>
                <a:ext uri="{FF2B5EF4-FFF2-40B4-BE49-F238E27FC236}">
                  <a16:creationId xmlns:a16="http://schemas.microsoft.com/office/drawing/2014/main" id="{A4E2ACF8-4066-4DB9-B5D5-E8AA3B152710}"/>
                </a:ext>
              </a:extLst>
            </p:cNvPr>
            <p:cNvSpPr/>
            <p:nvPr/>
          </p:nvSpPr>
          <p:spPr>
            <a:xfrm>
              <a:off x="10639428" y="1814668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7" name="Freihandform: Form 26" title="Dreiecke">
              <a:extLst>
                <a:ext uri="{FF2B5EF4-FFF2-40B4-BE49-F238E27FC236}">
                  <a16:creationId xmlns:a16="http://schemas.microsoft.com/office/drawing/2014/main" id="{74FCCA2A-37FF-4031-AF2F-A894DBE6EE0E}"/>
                </a:ext>
              </a:extLst>
            </p:cNvPr>
            <p:cNvSpPr/>
            <p:nvPr/>
          </p:nvSpPr>
          <p:spPr>
            <a:xfrm rot="20761418">
              <a:off x="11280262" y="2096947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8" name="Freihandform: Form 27" title="Dreiecke">
              <a:extLst>
                <a:ext uri="{FF2B5EF4-FFF2-40B4-BE49-F238E27FC236}">
                  <a16:creationId xmlns:a16="http://schemas.microsoft.com/office/drawing/2014/main" id="{5C7D7734-820D-40CE-BBBA-6E6D9452D308}"/>
                </a:ext>
              </a:extLst>
            </p:cNvPr>
            <p:cNvSpPr/>
            <p:nvPr/>
          </p:nvSpPr>
          <p:spPr>
            <a:xfrm rot="1160487">
              <a:off x="10059320" y="2226127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9" name="Freihandform: Form 28" title="Dreiecke">
              <a:extLst>
                <a:ext uri="{FF2B5EF4-FFF2-40B4-BE49-F238E27FC236}">
                  <a16:creationId xmlns:a16="http://schemas.microsoft.com/office/drawing/2014/main" id="{5BCE508A-E107-4075-9976-73D3ED8272C2}"/>
                </a:ext>
              </a:extLst>
            </p:cNvPr>
            <p:cNvSpPr/>
            <p:nvPr/>
          </p:nvSpPr>
          <p:spPr>
            <a:xfrm rot="803026">
              <a:off x="11353765" y="2627540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</p:grp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DAF16E1-87DB-4920-A90B-23E1C72DDC7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e-DE" smtClean="0"/>
              <a:pPr/>
              <a:t>2</a:t>
            </a:fld>
            <a:endParaRPr lang="de-DE"/>
          </a:p>
        </p:txBody>
      </p:sp>
      <p:pic>
        <p:nvPicPr>
          <p:cNvPr id="11" name="Grafik 10" descr="Ein Bild, das Wasser, Gebäude, draußen, Brücke enthält.&#10;&#10;Automatisch generierte Beschreibung">
            <a:extLst>
              <a:ext uri="{FF2B5EF4-FFF2-40B4-BE49-F238E27FC236}">
                <a16:creationId xmlns:a16="http://schemas.microsoft.com/office/drawing/2014/main" id="{9957E25F-297F-49C9-9D90-273D11FA4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99" y="55458"/>
            <a:ext cx="6017285" cy="4011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754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2D215A-7D9D-4B71-81A1-3220FCFE3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 err="1"/>
              <a:t>Aspects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Living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E6971D8C-ECC5-4EDD-AC10-DDF4CA7E9D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de-DE" sz="1800" dirty="0"/>
              <a:t>Location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A6B0E616-411B-4401-BC87-821D72B9D61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rtlCol="0"/>
          <a:lstStyle/>
          <a:p>
            <a:pPr rtl="0"/>
            <a:r>
              <a:rPr lang="de-DE" dirty="0" err="1"/>
              <a:t>Venues</a:t>
            </a:r>
            <a:r>
              <a:rPr lang="de-DE" dirty="0"/>
              <a:t> </a:t>
            </a:r>
            <a:r>
              <a:rPr lang="de-DE" dirty="0" err="1"/>
              <a:t>Nearby</a:t>
            </a:r>
            <a:endParaRPr lang="de-DE" dirty="0"/>
          </a:p>
        </p:txBody>
      </p:sp>
      <p:cxnSp>
        <p:nvCxnSpPr>
          <p:cNvPr id="75" name="Gerader Verbinder 74" descr="Erste Trennlinie auf Folie">
            <a:extLst>
              <a:ext uri="{FF2B5EF4-FFF2-40B4-BE49-F238E27FC236}">
                <a16:creationId xmlns:a16="http://schemas.microsoft.com/office/drawing/2014/main" id="{1D5BA55A-3253-4F3B-A32A-5A12ECE65A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659047" y="2052013"/>
            <a:ext cx="0" cy="148749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A6E9F776-E542-4D93-851A-A3A10F6D2A7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pPr rtl="0"/>
            <a:r>
              <a:rPr lang="de-DE" sz="1800" dirty="0"/>
              <a:t>Land Use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9CEA89E-0B03-4727-AB47-73EA4E2DF9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Land Utilization around the district</a:t>
            </a:r>
            <a:endParaRPr lang="de-DE" dirty="0"/>
          </a:p>
        </p:txBody>
      </p:sp>
      <p:cxnSp>
        <p:nvCxnSpPr>
          <p:cNvPr id="77" name="Gerader Verbinder 76" descr="Zweite Trennlinie auf Folie">
            <a:extLst>
              <a:ext uri="{FF2B5EF4-FFF2-40B4-BE49-F238E27FC236}">
                <a16:creationId xmlns:a16="http://schemas.microsoft.com/office/drawing/2014/main" id="{50250EBA-885D-4E6F-B841-92A9B8FBB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953541" y="2052013"/>
            <a:ext cx="0" cy="148749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CE222CAE-9234-4B0E-90FC-584C469313C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pPr rtl="0"/>
            <a:r>
              <a:rPr lang="de-DE" sz="1800" dirty="0"/>
              <a:t>Age Distribution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4F969E5-6F82-4658-A735-72D16DDDD1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de-DE" dirty="0"/>
              <a:t>Distribution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ages</a:t>
            </a:r>
            <a:r>
              <a:rPr lang="de-DE" dirty="0"/>
              <a:t> </a:t>
            </a:r>
            <a:r>
              <a:rPr lang="de-DE" dirty="0" err="1"/>
              <a:t>within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district</a:t>
            </a:r>
            <a:endParaRPr lang="de-DE" dirty="0"/>
          </a:p>
        </p:txBody>
      </p:sp>
      <p:cxnSp>
        <p:nvCxnSpPr>
          <p:cNvPr id="78" name="Gerader Verbinder 77" descr="Dritte Trennlinie auf Folie">
            <a:extLst>
              <a:ext uri="{FF2B5EF4-FFF2-40B4-BE49-F238E27FC236}">
                <a16:creationId xmlns:a16="http://schemas.microsoft.com/office/drawing/2014/main" id="{29488879-6129-4D02-B173-36635DF61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248035" y="2052013"/>
            <a:ext cx="0" cy="148749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ACD29343-5246-427C-BFCC-F61B25177CF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/>
          <a:lstStyle/>
          <a:p>
            <a:pPr rtl="0"/>
            <a:r>
              <a:rPr lang="de-DE" sz="1800" dirty="0"/>
              <a:t>Household Size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A163F1F1-E70E-4823-905B-45B18FCD35F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rtl="0"/>
            <a:r>
              <a:rPr lang="en-US" dirty="0"/>
              <a:t>Ratio of people living in households with x other people</a:t>
            </a:r>
            <a:endParaRPr lang="de-DE" dirty="0"/>
          </a:p>
        </p:txBody>
      </p:sp>
      <p:cxnSp>
        <p:nvCxnSpPr>
          <p:cNvPr id="79" name="Gerader Verbinder 78" descr="Vierte Trennlinie auf Folie">
            <a:extLst>
              <a:ext uri="{FF2B5EF4-FFF2-40B4-BE49-F238E27FC236}">
                <a16:creationId xmlns:a16="http://schemas.microsoft.com/office/drawing/2014/main" id="{9926A3E2-2234-409D-9838-30428E637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542529" y="2052013"/>
            <a:ext cx="0" cy="148749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248F5E2-762B-44E2-83B5-C078E3551BE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/>
          <a:p>
            <a:pPr rtl="0"/>
            <a:r>
              <a:rPr lang="de-DE" sz="1800" dirty="0"/>
              <a:t>Migration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A938F1A8-AEA6-473B-9AF3-DA6DF3A508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de-DE" dirty="0"/>
              <a:t>Net </a:t>
            </a:r>
            <a:r>
              <a:rPr lang="de-DE" dirty="0" err="1"/>
              <a:t>migration</a:t>
            </a:r>
            <a:r>
              <a:rPr lang="de-DE" dirty="0"/>
              <a:t> </a:t>
            </a:r>
            <a:r>
              <a:rPr lang="de-DE" dirty="0" err="1"/>
              <a:t>within</a:t>
            </a:r>
            <a:r>
              <a:rPr lang="de-DE" dirty="0"/>
              <a:t> </a:t>
            </a:r>
            <a:r>
              <a:rPr lang="de-DE" dirty="0" err="1"/>
              <a:t>districts</a:t>
            </a:r>
            <a:r>
              <a:rPr lang="de-DE" dirty="0"/>
              <a:t> in Cologne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2A7A116-BC28-4E39-B586-25212F9948F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96369" y="6155190"/>
            <a:ext cx="432000" cy="432000"/>
          </a:xfrm>
        </p:spPr>
        <p:txBody>
          <a:bodyPr rtlCol="0"/>
          <a:lstStyle/>
          <a:p>
            <a:pPr rtl="0"/>
            <a:fld id="{19B51A1E-902D-48AF-9020-955120F399B6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24" name="Pfeil: gestreift nach rechts 23">
            <a:extLst>
              <a:ext uri="{FF2B5EF4-FFF2-40B4-BE49-F238E27FC236}">
                <a16:creationId xmlns:a16="http://schemas.microsoft.com/office/drawing/2014/main" id="{561975B3-1770-470D-9CBD-3250FE16C633}"/>
              </a:ext>
            </a:extLst>
          </p:cNvPr>
          <p:cNvSpPr/>
          <p:nvPr/>
        </p:nvSpPr>
        <p:spPr>
          <a:xfrm>
            <a:off x="9348952" y="2543760"/>
            <a:ext cx="488714" cy="504000"/>
          </a:xfrm>
          <a:prstGeom prst="striped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6" name="Grafik 25" descr="Kompass">
            <a:extLst>
              <a:ext uri="{FF2B5EF4-FFF2-40B4-BE49-F238E27FC236}">
                <a16:creationId xmlns:a16="http://schemas.microsoft.com/office/drawing/2014/main" id="{FC2CEBB1-2273-400B-9FA9-C9100EE334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4600" y="2338560"/>
            <a:ext cx="914400" cy="914400"/>
          </a:xfrm>
          <a:prstGeom prst="rect">
            <a:avLst/>
          </a:prstGeom>
        </p:spPr>
      </p:pic>
      <p:pic>
        <p:nvPicPr>
          <p:cNvPr id="28" name="Grafik 27" descr="Zuhause">
            <a:extLst>
              <a:ext uri="{FF2B5EF4-FFF2-40B4-BE49-F238E27FC236}">
                <a16:creationId xmlns:a16="http://schemas.microsoft.com/office/drawing/2014/main" id="{E63E45F8-5F2B-4938-AA2D-C0B8579BB9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33293" y="2338560"/>
            <a:ext cx="914400" cy="914400"/>
          </a:xfrm>
          <a:prstGeom prst="rect">
            <a:avLst/>
          </a:prstGeom>
        </p:spPr>
      </p:pic>
      <p:pic>
        <p:nvPicPr>
          <p:cNvPr id="30" name="Grafik 29" descr="Laufen">
            <a:extLst>
              <a:ext uri="{FF2B5EF4-FFF2-40B4-BE49-F238E27FC236}">
                <a16:creationId xmlns:a16="http://schemas.microsoft.com/office/drawing/2014/main" id="{547416BB-F2EF-4481-8FCD-C7D0A91373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223000" y="2338560"/>
            <a:ext cx="914400" cy="914400"/>
          </a:xfrm>
          <a:prstGeom prst="rect">
            <a:avLst/>
          </a:prstGeom>
        </p:spPr>
      </p:pic>
      <p:pic>
        <p:nvPicPr>
          <p:cNvPr id="64" name="Grafik 63" descr="Highwayszenerie">
            <a:extLst>
              <a:ext uri="{FF2B5EF4-FFF2-40B4-BE49-F238E27FC236}">
                <a16:creationId xmlns:a16="http://schemas.microsoft.com/office/drawing/2014/main" id="{FFBDF195-8B9D-41BC-A1FB-C86E08F2E7A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349169" y="2338560"/>
            <a:ext cx="914400" cy="914400"/>
          </a:xfrm>
          <a:prstGeom prst="rect">
            <a:avLst/>
          </a:prstGeom>
        </p:spPr>
      </p:pic>
      <p:pic>
        <p:nvPicPr>
          <p:cNvPr id="66" name="Grafik 65" descr="Familie mit Mädchen">
            <a:extLst>
              <a:ext uri="{FF2B5EF4-FFF2-40B4-BE49-F238E27FC236}">
                <a16:creationId xmlns:a16="http://schemas.microsoft.com/office/drawing/2014/main" id="{CE67E7AF-88CB-4F95-B802-CFC7EEA2DA8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638800" y="2338560"/>
            <a:ext cx="914400" cy="914400"/>
          </a:xfrm>
          <a:prstGeom prst="rect">
            <a:avLst/>
          </a:prstGeom>
        </p:spPr>
      </p:pic>
      <p:sp>
        <p:nvSpPr>
          <p:cNvPr id="68" name="Textfeld 67">
            <a:extLst>
              <a:ext uri="{FF2B5EF4-FFF2-40B4-BE49-F238E27FC236}">
                <a16:creationId xmlns:a16="http://schemas.microsoft.com/office/drawing/2014/main" id="{6D5AA0A3-EC09-4A2E-93EA-28414ECFEDC6}"/>
              </a:ext>
            </a:extLst>
          </p:cNvPr>
          <p:cNvSpPr txBox="1"/>
          <p:nvPr/>
        </p:nvSpPr>
        <p:spPr>
          <a:xfrm>
            <a:off x="431800" y="864000"/>
            <a:ext cx="11328198" cy="59598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final target is to find districts that are growing/shrinking and to connect that to the districts’ characteristics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  <a:p>
            <a:r>
              <a:rPr lang="en-US" dirty="0"/>
              <a:t>We will use the following aspects to characterize districts:</a:t>
            </a:r>
            <a:endParaRPr lang="de-DE" dirty="0"/>
          </a:p>
          <a:p>
            <a:endParaRPr lang="de-DE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37687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0FF681-31AC-46EA-BDB0-7768039A7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Venue Environment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22AB645-18FA-4E3C-8B65-61B81AB9ED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e-DE" noProof="0" smtClean="0"/>
              <a:pPr rtl="0"/>
              <a:t>4</a:t>
            </a:fld>
            <a:endParaRPr lang="de-DE" noProof="0"/>
          </a:p>
        </p:txBody>
      </p:sp>
      <p:pic>
        <p:nvPicPr>
          <p:cNvPr id="4" name="Grafik 3" descr="Kompass">
            <a:extLst>
              <a:ext uri="{FF2B5EF4-FFF2-40B4-BE49-F238E27FC236}">
                <a16:creationId xmlns:a16="http://schemas.microsoft.com/office/drawing/2014/main" id="{F48A15FC-7B86-401B-9D75-5E0E47E41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97969" y="190800"/>
            <a:ext cx="914400" cy="9144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62A16CC-015E-43EF-BD04-49754013C63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296000" y="1450423"/>
            <a:ext cx="7623275" cy="4562873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88E750DE-0367-4E0F-ADE0-C1A4AC49D0D5}"/>
              </a:ext>
            </a:extLst>
          </p:cNvPr>
          <p:cNvSpPr txBox="1"/>
          <p:nvPr/>
        </p:nvSpPr>
        <p:spPr>
          <a:xfrm>
            <a:off x="554568" y="889200"/>
            <a:ext cx="9106138" cy="4320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Cologne can be sub-divided into several districts: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</a:t>
            </a:r>
            <a:endParaRPr lang="de-DE" sz="2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80165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5F05DB2E-77DF-4AE7-8B37-07621E402EB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96000" y="1450423"/>
            <a:ext cx="7680360" cy="451837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80FF681-31AC-46EA-BDB0-7768039A7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Venue Environment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22AB645-18FA-4E3C-8B65-61B81AB9ED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e-DE" noProof="0" smtClean="0"/>
              <a:pPr rtl="0"/>
              <a:t>5</a:t>
            </a:fld>
            <a:endParaRPr lang="de-DE" noProof="0"/>
          </a:p>
        </p:txBody>
      </p:sp>
      <p:pic>
        <p:nvPicPr>
          <p:cNvPr id="4" name="Grafik 3" descr="Kompass">
            <a:extLst>
              <a:ext uri="{FF2B5EF4-FFF2-40B4-BE49-F238E27FC236}">
                <a16:creationId xmlns:a16="http://schemas.microsoft.com/office/drawing/2014/main" id="{F48A15FC-7B86-401B-9D75-5E0E47E419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97969" y="190800"/>
            <a:ext cx="914400" cy="9144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88E750DE-0367-4E0F-ADE0-C1A4AC49D0D5}"/>
              </a:ext>
            </a:extLst>
          </p:cNvPr>
          <p:cNvSpPr txBox="1"/>
          <p:nvPr/>
        </p:nvSpPr>
        <p:spPr>
          <a:xfrm>
            <a:off x="554568" y="889200"/>
            <a:ext cx="9106138" cy="4320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Cluster analysis based on the venue environment (districts with similar venue environment show same color):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</a:t>
            </a:r>
            <a:endParaRPr lang="de-DE" sz="2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30589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5F05DB2E-77DF-4AE7-8B37-07621E402EB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96000" y="1450423"/>
            <a:ext cx="7680360" cy="451837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80FF681-31AC-46EA-BDB0-7768039A7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Venue Environment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22AB645-18FA-4E3C-8B65-61B81AB9ED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e-DE" noProof="0" smtClean="0"/>
              <a:pPr rtl="0"/>
              <a:t>6</a:t>
            </a:fld>
            <a:endParaRPr lang="de-DE" noProof="0"/>
          </a:p>
        </p:txBody>
      </p:sp>
      <p:pic>
        <p:nvPicPr>
          <p:cNvPr id="4" name="Grafik 3" descr="Kompass">
            <a:extLst>
              <a:ext uri="{FF2B5EF4-FFF2-40B4-BE49-F238E27FC236}">
                <a16:creationId xmlns:a16="http://schemas.microsoft.com/office/drawing/2014/main" id="{F48A15FC-7B86-401B-9D75-5E0E47E419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97969" y="190800"/>
            <a:ext cx="914400" cy="9144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88E750DE-0367-4E0F-ADE0-C1A4AC49D0D5}"/>
              </a:ext>
            </a:extLst>
          </p:cNvPr>
          <p:cNvSpPr txBox="1"/>
          <p:nvPr/>
        </p:nvSpPr>
        <p:spPr>
          <a:xfrm>
            <a:off x="554568" y="889200"/>
            <a:ext cx="9106138" cy="4320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Cluster analysis based on the venue environment (districts with similar venue environment show same color):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</a:t>
            </a:r>
            <a:endParaRPr lang="de-DE" sz="2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E73F156-1050-484A-9B84-CAD93A1CE729}"/>
              </a:ext>
            </a:extLst>
          </p:cNvPr>
          <p:cNvSpPr txBox="1"/>
          <p:nvPr/>
        </p:nvSpPr>
        <p:spPr>
          <a:xfrm>
            <a:off x="7094483" y="1828800"/>
            <a:ext cx="4677517" cy="3831021"/>
          </a:xfrm>
          <a:prstGeom prst="roundRect">
            <a:avLst>
              <a:gd name="adj" fmla="val 2381"/>
            </a:avLst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288000" tIns="144000" rIns="432000" bIns="0" rtlCol="0">
            <a:noAutofit/>
          </a:bodyPr>
          <a:lstStyle>
            <a:lvl1pPr indent="0" algn="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00">
                <a:solidFill>
                  <a:schemeClr val="bg1"/>
                </a:solidFill>
              </a:defRPr>
            </a:lvl1pPr>
            <a:lvl2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6pPr>
            <a:lvl7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7pPr>
            <a:lvl8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8pPr>
            <a:lvl9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9pPr>
          </a:lstStyle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dirty="0"/>
              <a:t>City center the venue distribution is very heterogeneous</a:t>
            </a: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dirty="0"/>
              <a:t>Towards outer rings, we see more similarities between districts</a:t>
            </a: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dirty="0"/>
              <a:t>districts close to but right of the Rhein river quite similar</a:t>
            </a: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dirty="0"/>
              <a:t>similarities to clusters on the left side of the river, as it’s industry governed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21069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8F311E29-208E-4C51-9CCD-2BC44200AA9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95999" y="1450423"/>
            <a:ext cx="7680359" cy="461905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80FF681-31AC-46EA-BDB0-7768039A7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Land Utilization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22AB645-18FA-4E3C-8B65-61B81AB9ED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e-DE" noProof="0" smtClean="0"/>
              <a:pPr rtl="0"/>
              <a:t>7</a:t>
            </a:fld>
            <a:endParaRPr lang="de-DE" noProof="0"/>
          </a:p>
        </p:txBody>
      </p:sp>
      <p:pic>
        <p:nvPicPr>
          <p:cNvPr id="7" name="Grafik 6" descr="Highwayszenerie">
            <a:extLst>
              <a:ext uri="{FF2B5EF4-FFF2-40B4-BE49-F238E27FC236}">
                <a16:creationId xmlns:a16="http://schemas.microsoft.com/office/drawing/2014/main" id="{451772DB-EBED-4961-A3F3-D95BFD7BCD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97969" y="0"/>
            <a:ext cx="914400" cy="9144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2B244C4B-68CF-4BDB-9F69-2F2C9F529F7F}"/>
              </a:ext>
            </a:extLst>
          </p:cNvPr>
          <p:cNvSpPr/>
          <p:nvPr/>
        </p:nvSpPr>
        <p:spPr>
          <a:xfrm>
            <a:off x="431999" y="914400"/>
            <a:ext cx="90588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Cluster analysis based on the land use (districts with similar venue environment show same color): 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5011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8F311E29-208E-4C51-9CCD-2BC44200AA9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95999" y="1450423"/>
            <a:ext cx="7680359" cy="461905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80FF681-31AC-46EA-BDB0-7768039A7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Land Utilization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22AB645-18FA-4E3C-8B65-61B81AB9ED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e-DE" noProof="0" smtClean="0"/>
              <a:pPr rtl="0"/>
              <a:t>8</a:t>
            </a:fld>
            <a:endParaRPr lang="de-DE" noProof="0"/>
          </a:p>
        </p:txBody>
      </p:sp>
      <p:pic>
        <p:nvPicPr>
          <p:cNvPr id="7" name="Grafik 6" descr="Highwayszenerie">
            <a:extLst>
              <a:ext uri="{FF2B5EF4-FFF2-40B4-BE49-F238E27FC236}">
                <a16:creationId xmlns:a16="http://schemas.microsoft.com/office/drawing/2014/main" id="{451772DB-EBED-4961-A3F3-D95BFD7BCD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97969" y="0"/>
            <a:ext cx="914400" cy="9144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2B244C4B-68CF-4BDB-9F69-2F2C9F529F7F}"/>
              </a:ext>
            </a:extLst>
          </p:cNvPr>
          <p:cNvSpPr/>
          <p:nvPr/>
        </p:nvSpPr>
        <p:spPr>
          <a:xfrm>
            <a:off x="431999" y="914400"/>
            <a:ext cx="90588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Cluster analysis based on the land use (districts with similar venue environment show same color): 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A21F98A-53B7-4A98-9F34-E2B265663F0F}"/>
              </a:ext>
            </a:extLst>
          </p:cNvPr>
          <p:cNvSpPr txBox="1"/>
          <p:nvPr/>
        </p:nvSpPr>
        <p:spPr>
          <a:xfrm>
            <a:off x="7094483" y="1828800"/>
            <a:ext cx="4677517" cy="3421117"/>
          </a:xfrm>
          <a:prstGeom prst="roundRect">
            <a:avLst>
              <a:gd name="adj" fmla="val 6529"/>
            </a:avLst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288000" tIns="144000" rIns="432000" bIns="0" rtlCol="0">
            <a:noAutofit/>
          </a:bodyPr>
          <a:lstStyle>
            <a:lvl1pPr indent="0" algn="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00">
                <a:solidFill>
                  <a:schemeClr val="bg1"/>
                </a:solidFill>
              </a:defRPr>
            </a:lvl1pPr>
            <a:lvl2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6pPr>
            <a:lvl7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7pPr>
            <a:lvl8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8pPr>
            <a:lvl9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9pPr>
          </a:lstStyle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dirty="0"/>
              <a:t>Areas which are close to rivers belong to one cluster category</a:t>
            </a: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dirty="0"/>
              <a:t>clusters are ring-shaped with their common center being the city center</a:t>
            </a: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dirty="0"/>
              <a:t>built-up areas and traffic decreases radially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55833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0FF681-31AC-46EA-BDB0-7768039A7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Land Utilization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22AB645-18FA-4E3C-8B65-61B81AB9ED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e-DE" noProof="0" smtClean="0"/>
              <a:pPr rtl="0"/>
              <a:t>9</a:t>
            </a:fld>
            <a:endParaRPr lang="de-DE" noProof="0"/>
          </a:p>
        </p:txBody>
      </p:sp>
      <p:pic>
        <p:nvPicPr>
          <p:cNvPr id="7" name="Grafik 6" descr="Highwayszenerie">
            <a:extLst>
              <a:ext uri="{FF2B5EF4-FFF2-40B4-BE49-F238E27FC236}">
                <a16:creationId xmlns:a16="http://schemas.microsoft.com/office/drawing/2014/main" id="{451772DB-EBED-4961-A3F3-D95BFD7BCD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97969" y="0"/>
            <a:ext cx="914400" cy="9144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2B244C4B-68CF-4BDB-9F69-2F2C9F529F7F}"/>
              </a:ext>
            </a:extLst>
          </p:cNvPr>
          <p:cNvSpPr/>
          <p:nvPr/>
        </p:nvSpPr>
        <p:spPr>
          <a:xfrm>
            <a:off x="431999" y="914400"/>
            <a:ext cx="905884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Land Use Choropleth maps for water and build-up match the cluster distribution:</a:t>
            </a:r>
            <a:endParaRPr lang="de-D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9E710BD-5795-4227-B4A7-9CB70E7C2DE7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31999" y="1560731"/>
            <a:ext cx="5760720" cy="345059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E6EA8462-82C7-4C40-9EE2-B1AE685354F8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192719" y="2486025"/>
            <a:ext cx="5760720" cy="3457575"/>
          </a:xfrm>
          <a:prstGeom prst="rect">
            <a:avLst/>
          </a:prstGeom>
        </p:spPr>
      </p:pic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883A7717-B856-436E-B95D-32B80B9433DC}"/>
              </a:ext>
            </a:extLst>
          </p:cNvPr>
          <p:cNvSpPr/>
          <p:nvPr/>
        </p:nvSpPr>
        <p:spPr>
          <a:xfrm>
            <a:off x="3810000" y="1611131"/>
            <a:ext cx="2286000" cy="64633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Water Land Use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83924780-18F3-4B4D-BC86-3E4577974A83}"/>
              </a:ext>
            </a:extLst>
          </p:cNvPr>
          <p:cNvSpPr/>
          <p:nvPr/>
        </p:nvSpPr>
        <p:spPr>
          <a:xfrm>
            <a:off x="9667439" y="2547319"/>
            <a:ext cx="2286000" cy="64633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Build-Up Land Use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5931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Great Pitch Decks - Environment">
      <a:dk1>
        <a:sysClr val="windowText" lastClr="000000"/>
      </a:dk1>
      <a:lt1>
        <a:sysClr val="window" lastClr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 algn="l"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9715904_TF16411175.potx" id="{821B92E0-BE05-449C-A8B4-8B4E00B1BB22}" vid="{3BB63A48-D131-4AE4-B740-1874F8AFD24D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Grüne Verkaufspräsentation</Template>
  <TotalTime>0</TotalTime>
  <Words>692</Words>
  <Application>Microsoft Office PowerPoint</Application>
  <PresentationFormat>Breitbild</PresentationFormat>
  <Paragraphs>113</Paragraphs>
  <Slides>17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6" baseType="lpstr">
      <vt:lpstr>Arial</vt:lpstr>
      <vt:lpstr>Arial Unicode MS</vt:lpstr>
      <vt:lpstr>Calibri</vt:lpstr>
      <vt:lpstr>Calibri Light</vt:lpstr>
      <vt:lpstr>Cambria Math</vt:lpstr>
      <vt:lpstr>Rockwell</vt:lpstr>
      <vt:lpstr>Times New Roman</vt:lpstr>
      <vt:lpstr>Wingdings</vt:lpstr>
      <vt:lpstr>Office-Design</vt:lpstr>
      <vt:lpstr>Investigation on Population Migration within Cologne</vt:lpstr>
      <vt:lpstr>Question</vt:lpstr>
      <vt:lpstr>Aspects of Living</vt:lpstr>
      <vt:lpstr>Venue Environment</vt:lpstr>
      <vt:lpstr>Venue Environment</vt:lpstr>
      <vt:lpstr>Venue Environment</vt:lpstr>
      <vt:lpstr>Land Utilization</vt:lpstr>
      <vt:lpstr>Land Utilization</vt:lpstr>
      <vt:lpstr>Land Utilization</vt:lpstr>
      <vt:lpstr>Household Sizes</vt:lpstr>
      <vt:lpstr>Household Sizes</vt:lpstr>
      <vt:lpstr>Household Sizes</vt:lpstr>
      <vt:lpstr>Age Distribution</vt:lpstr>
      <vt:lpstr>Age Distribution</vt:lpstr>
      <vt:lpstr>Investigating net Migration</vt:lpstr>
      <vt:lpstr>Investigating net Migration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2019-12-22T08:46:17Z</dcterms:created>
  <dcterms:modified xsi:type="dcterms:W3CDTF">2019-12-22T09:52:49Z</dcterms:modified>
</cp:coreProperties>
</file>